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274" r:id="rId2"/>
    <p:sldId id="281" r:id="rId3"/>
    <p:sldId id="282" r:id="rId4"/>
    <p:sldId id="273" r:id="rId5"/>
    <p:sldId id="278" r:id="rId6"/>
    <p:sldId id="277" r:id="rId7"/>
    <p:sldId id="276" r:id="rId8"/>
    <p:sldId id="298" r:id="rId9"/>
    <p:sldId id="269" r:id="rId10"/>
    <p:sldId id="286" r:id="rId11"/>
    <p:sldId id="285" r:id="rId12"/>
    <p:sldId id="299" r:id="rId13"/>
    <p:sldId id="263" r:id="rId14"/>
    <p:sldId id="265" r:id="rId15"/>
    <p:sldId id="287" r:id="rId16"/>
    <p:sldId id="268" r:id="rId17"/>
    <p:sldId id="275" r:id="rId18"/>
    <p:sldId id="289" r:id="rId19"/>
    <p:sldId id="258" r:id="rId20"/>
    <p:sldId id="259" r:id="rId21"/>
    <p:sldId id="290" r:id="rId22"/>
    <p:sldId id="257" r:id="rId23"/>
    <p:sldId id="267" r:id="rId24"/>
    <p:sldId id="292" r:id="rId25"/>
    <p:sldId id="294" r:id="rId26"/>
    <p:sldId id="266" r:id="rId27"/>
    <p:sldId id="279" r:id="rId28"/>
    <p:sldId id="293" r:id="rId29"/>
    <p:sldId id="295" r:id="rId30"/>
    <p:sldId id="296" r:id="rId31"/>
    <p:sldId id="271" r:id="rId32"/>
    <p:sldId id="261" r:id="rId33"/>
    <p:sldId id="288" r:id="rId34"/>
    <p:sldId id="297" r:id="rId35"/>
    <p:sldId id="300" r:id="rId36"/>
  </p:sldIdLst>
  <p:sldSz cx="9144000" cy="6858000" type="screen4x3"/>
  <p:notesSz cx="6858000" cy="92964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CCCCFF"/>
    <a:srgbClr val="CCECFF"/>
    <a:srgbClr val="000000"/>
    <a:srgbClr val="12BDFA"/>
    <a:srgbClr val="29F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61EE4B-1C1D-4CDB-8275-BC288E005142}" type="doc">
      <dgm:prSet loTypeId="urn:microsoft.com/office/officeart/2005/8/layout/cycle5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282575-2966-4D29-A3D2-893A2809C796}">
      <dgm:prSet phldrT="[Text]"/>
      <dgm:spPr/>
      <dgm:t>
        <a:bodyPr/>
        <a:lstStyle/>
        <a:p>
          <a:r>
            <a:rPr lang="en-IE" dirty="0" smtClean="0"/>
            <a:t>Plan</a:t>
          </a:r>
          <a:endParaRPr lang="en-US" dirty="0"/>
        </a:p>
      </dgm:t>
    </dgm:pt>
    <dgm:pt modelId="{17D078F6-3B1F-41BC-A346-8DADF2E1C4D4}" type="parTrans" cxnId="{DBC79C8B-14F3-42BB-BE36-A71155C7C9C4}">
      <dgm:prSet/>
      <dgm:spPr/>
      <dgm:t>
        <a:bodyPr/>
        <a:lstStyle/>
        <a:p>
          <a:endParaRPr lang="en-US"/>
        </a:p>
      </dgm:t>
    </dgm:pt>
    <dgm:pt modelId="{6DF60496-1FBB-4D2D-A085-44C727AA06CD}" type="sibTrans" cxnId="{DBC79C8B-14F3-42BB-BE36-A71155C7C9C4}">
      <dgm:prSet/>
      <dgm:spPr/>
      <dgm:t>
        <a:bodyPr/>
        <a:lstStyle/>
        <a:p>
          <a:endParaRPr lang="en-US"/>
        </a:p>
      </dgm:t>
    </dgm:pt>
    <dgm:pt modelId="{7403C35D-88DC-4754-952A-536F0D864427}">
      <dgm:prSet phldrT="[Text]"/>
      <dgm:spPr/>
      <dgm:t>
        <a:bodyPr/>
        <a:lstStyle/>
        <a:p>
          <a:r>
            <a:rPr lang="en-IE" dirty="0" smtClean="0"/>
            <a:t>Act</a:t>
          </a:r>
          <a:endParaRPr lang="en-US" dirty="0"/>
        </a:p>
      </dgm:t>
    </dgm:pt>
    <dgm:pt modelId="{875A7868-E6D0-4B19-904A-F24BB43707EB}" type="parTrans" cxnId="{F886CD77-B49B-417A-B853-07BEA3E62540}">
      <dgm:prSet/>
      <dgm:spPr/>
      <dgm:t>
        <a:bodyPr/>
        <a:lstStyle/>
        <a:p>
          <a:endParaRPr lang="en-US"/>
        </a:p>
      </dgm:t>
    </dgm:pt>
    <dgm:pt modelId="{E065E760-0D9B-4E4C-84E8-58DC5037986B}" type="sibTrans" cxnId="{F886CD77-B49B-417A-B853-07BEA3E62540}">
      <dgm:prSet/>
      <dgm:spPr/>
      <dgm:t>
        <a:bodyPr/>
        <a:lstStyle/>
        <a:p>
          <a:endParaRPr lang="en-US"/>
        </a:p>
      </dgm:t>
    </dgm:pt>
    <dgm:pt modelId="{54EC0DE9-84F5-47A0-BE5E-FFF4B325F775}">
      <dgm:prSet phldrT="[Text]"/>
      <dgm:spPr/>
      <dgm:t>
        <a:bodyPr/>
        <a:lstStyle/>
        <a:p>
          <a:r>
            <a:rPr lang="en-US" dirty="0" smtClean="0"/>
            <a:t>Observe</a:t>
          </a:r>
          <a:endParaRPr lang="en-US" dirty="0"/>
        </a:p>
      </dgm:t>
    </dgm:pt>
    <dgm:pt modelId="{EEA2DDF9-E750-4E77-99A4-6481945541F3}" type="parTrans" cxnId="{87BF2864-68A0-4B9F-A4F0-9BEB93F49883}">
      <dgm:prSet/>
      <dgm:spPr/>
      <dgm:t>
        <a:bodyPr/>
        <a:lstStyle/>
        <a:p>
          <a:endParaRPr lang="en-US"/>
        </a:p>
      </dgm:t>
    </dgm:pt>
    <dgm:pt modelId="{D0ED35D7-9332-4567-B8B4-A829A832146E}" type="sibTrans" cxnId="{87BF2864-68A0-4B9F-A4F0-9BEB93F49883}">
      <dgm:prSet/>
      <dgm:spPr/>
      <dgm:t>
        <a:bodyPr/>
        <a:lstStyle/>
        <a:p>
          <a:endParaRPr lang="en-US"/>
        </a:p>
      </dgm:t>
    </dgm:pt>
    <dgm:pt modelId="{D2A7AA3A-D2CA-49E3-9839-C2DA561A4FD5}">
      <dgm:prSet phldrT="[Text]"/>
      <dgm:spPr/>
      <dgm:t>
        <a:bodyPr/>
        <a:lstStyle/>
        <a:p>
          <a:r>
            <a:rPr lang="en-IE" dirty="0" smtClean="0"/>
            <a:t>Reflect</a:t>
          </a:r>
          <a:endParaRPr lang="en-US" dirty="0"/>
        </a:p>
      </dgm:t>
    </dgm:pt>
    <dgm:pt modelId="{4DBE05B2-DADA-4BCF-8BDF-7B04FEBB3978}" type="parTrans" cxnId="{76577310-FAA7-4BF0-9057-1A5E0CF62B62}">
      <dgm:prSet/>
      <dgm:spPr/>
      <dgm:t>
        <a:bodyPr/>
        <a:lstStyle/>
        <a:p>
          <a:endParaRPr lang="en-US"/>
        </a:p>
      </dgm:t>
    </dgm:pt>
    <dgm:pt modelId="{BD8E5D69-0202-43CA-9AA7-AF45CE69F85D}" type="sibTrans" cxnId="{76577310-FAA7-4BF0-9057-1A5E0CF62B62}">
      <dgm:prSet/>
      <dgm:spPr/>
      <dgm:t>
        <a:bodyPr/>
        <a:lstStyle/>
        <a:p>
          <a:endParaRPr lang="en-US"/>
        </a:p>
      </dgm:t>
    </dgm:pt>
    <dgm:pt modelId="{338F1E97-4B41-4549-9EAE-7869161F16E0}" type="pres">
      <dgm:prSet presAssocID="{F361EE4B-1C1D-4CDB-8275-BC288E00514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313B14-18A8-4AEB-A20B-D76B1829EB57}" type="pres">
      <dgm:prSet presAssocID="{52282575-2966-4D29-A3D2-893A2809C79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F26F2-926B-4686-B32A-1FD8D104147D}" type="pres">
      <dgm:prSet presAssocID="{52282575-2966-4D29-A3D2-893A2809C796}" presName="spNode" presStyleCnt="0"/>
      <dgm:spPr/>
    </dgm:pt>
    <dgm:pt modelId="{735A5050-67A1-4D89-8E7C-A5D53A4FFFD6}" type="pres">
      <dgm:prSet presAssocID="{6DF60496-1FBB-4D2D-A085-44C727AA06CD}" presName="sibTrans" presStyleLbl="sibTrans1D1" presStyleIdx="0" presStyleCnt="4"/>
      <dgm:spPr/>
      <dgm:t>
        <a:bodyPr/>
        <a:lstStyle/>
        <a:p>
          <a:endParaRPr lang="en-US"/>
        </a:p>
      </dgm:t>
    </dgm:pt>
    <dgm:pt modelId="{5BF3F532-E535-4F6B-9B55-CCEF659D8629}" type="pres">
      <dgm:prSet presAssocID="{7403C35D-88DC-4754-952A-536F0D86442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F10E7-89A3-4489-97AB-90286B17DE9F}" type="pres">
      <dgm:prSet presAssocID="{7403C35D-88DC-4754-952A-536F0D864427}" presName="spNode" presStyleCnt="0"/>
      <dgm:spPr/>
    </dgm:pt>
    <dgm:pt modelId="{DF4918CA-1149-4957-87BD-C51D906401CD}" type="pres">
      <dgm:prSet presAssocID="{E065E760-0D9B-4E4C-84E8-58DC5037986B}" presName="sibTrans" presStyleLbl="sibTrans1D1" presStyleIdx="1" presStyleCnt="4"/>
      <dgm:spPr/>
      <dgm:t>
        <a:bodyPr/>
        <a:lstStyle/>
        <a:p>
          <a:endParaRPr lang="en-US"/>
        </a:p>
      </dgm:t>
    </dgm:pt>
    <dgm:pt modelId="{237F2A0A-1A3D-4B20-93E7-81944DADDB26}" type="pres">
      <dgm:prSet presAssocID="{54EC0DE9-84F5-47A0-BE5E-FFF4B325F77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339D7B-38B1-43AA-B835-F594ABC0983C}" type="pres">
      <dgm:prSet presAssocID="{54EC0DE9-84F5-47A0-BE5E-FFF4B325F775}" presName="spNode" presStyleCnt="0"/>
      <dgm:spPr/>
    </dgm:pt>
    <dgm:pt modelId="{BD4E2138-7E84-42BD-A142-EF6C1085C7F2}" type="pres">
      <dgm:prSet presAssocID="{D0ED35D7-9332-4567-B8B4-A829A832146E}" presName="sibTrans" presStyleLbl="sibTrans1D1" presStyleIdx="2" presStyleCnt="4"/>
      <dgm:spPr/>
      <dgm:t>
        <a:bodyPr/>
        <a:lstStyle/>
        <a:p>
          <a:endParaRPr lang="en-US"/>
        </a:p>
      </dgm:t>
    </dgm:pt>
    <dgm:pt modelId="{29EA67FE-9371-4EC9-AB47-998A358B83F9}" type="pres">
      <dgm:prSet presAssocID="{D2A7AA3A-D2CA-49E3-9839-C2DA561A4FD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3B04B-9C61-4DFB-95B0-8C78EE19E48C}" type="pres">
      <dgm:prSet presAssocID="{D2A7AA3A-D2CA-49E3-9839-C2DA561A4FD5}" presName="spNode" presStyleCnt="0"/>
      <dgm:spPr/>
    </dgm:pt>
    <dgm:pt modelId="{45B3A8E7-B5E0-4E17-8AC4-6920F5186F89}" type="pres">
      <dgm:prSet presAssocID="{BD8E5D69-0202-43CA-9AA7-AF45CE69F85D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87BF2864-68A0-4B9F-A4F0-9BEB93F49883}" srcId="{F361EE4B-1C1D-4CDB-8275-BC288E005142}" destId="{54EC0DE9-84F5-47A0-BE5E-FFF4B325F775}" srcOrd="2" destOrd="0" parTransId="{EEA2DDF9-E750-4E77-99A4-6481945541F3}" sibTransId="{D0ED35D7-9332-4567-B8B4-A829A832146E}"/>
    <dgm:cxn modelId="{76577310-FAA7-4BF0-9057-1A5E0CF62B62}" srcId="{F361EE4B-1C1D-4CDB-8275-BC288E005142}" destId="{D2A7AA3A-D2CA-49E3-9839-C2DA561A4FD5}" srcOrd="3" destOrd="0" parTransId="{4DBE05B2-DADA-4BCF-8BDF-7B04FEBB3978}" sibTransId="{BD8E5D69-0202-43CA-9AA7-AF45CE69F85D}"/>
    <dgm:cxn modelId="{3B947146-31F6-46AE-9899-50159D63ED02}" type="presOf" srcId="{D0ED35D7-9332-4567-B8B4-A829A832146E}" destId="{BD4E2138-7E84-42BD-A142-EF6C1085C7F2}" srcOrd="0" destOrd="0" presId="urn:microsoft.com/office/officeart/2005/8/layout/cycle5"/>
    <dgm:cxn modelId="{8EAD56F2-9EE5-42B9-B753-3A633718FEB0}" type="presOf" srcId="{52282575-2966-4D29-A3D2-893A2809C796}" destId="{1C313B14-18A8-4AEB-A20B-D76B1829EB57}" srcOrd="0" destOrd="0" presId="urn:microsoft.com/office/officeart/2005/8/layout/cycle5"/>
    <dgm:cxn modelId="{48159752-7E19-4635-BCB0-277BB58548D0}" type="presOf" srcId="{6DF60496-1FBB-4D2D-A085-44C727AA06CD}" destId="{735A5050-67A1-4D89-8E7C-A5D53A4FFFD6}" srcOrd="0" destOrd="0" presId="urn:microsoft.com/office/officeart/2005/8/layout/cycle5"/>
    <dgm:cxn modelId="{15BF411A-3C66-4E3A-A38B-8FADAE8BFCC8}" type="presOf" srcId="{54EC0DE9-84F5-47A0-BE5E-FFF4B325F775}" destId="{237F2A0A-1A3D-4B20-93E7-81944DADDB26}" srcOrd="0" destOrd="0" presId="urn:microsoft.com/office/officeart/2005/8/layout/cycle5"/>
    <dgm:cxn modelId="{F886CD77-B49B-417A-B853-07BEA3E62540}" srcId="{F361EE4B-1C1D-4CDB-8275-BC288E005142}" destId="{7403C35D-88DC-4754-952A-536F0D864427}" srcOrd="1" destOrd="0" parTransId="{875A7868-E6D0-4B19-904A-F24BB43707EB}" sibTransId="{E065E760-0D9B-4E4C-84E8-58DC5037986B}"/>
    <dgm:cxn modelId="{1591CF9F-9515-42FD-A5AA-3F966EABE708}" type="presOf" srcId="{BD8E5D69-0202-43CA-9AA7-AF45CE69F85D}" destId="{45B3A8E7-B5E0-4E17-8AC4-6920F5186F89}" srcOrd="0" destOrd="0" presId="urn:microsoft.com/office/officeart/2005/8/layout/cycle5"/>
    <dgm:cxn modelId="{8DA4F252-8249-4072-9462-C89E7748D04B}" type="presOf" srcId="{7403C35D-88DC-4754-952A-536F0D864427}" destId="{5BF3F532-E535-4F6B-9B55-CCEF659D8629}" srcOrd="0" destOrd="0" presId="urn:microsoft.com/office/officeart/2005/8/layout/cycle5"/>
    <dgm:cxn modelId="{DBC79C8B-14F3-42BB-BE36-A71155C7C9C4}" srcId="{F361EE4B-1C1D-4CDB-8275-BC288E005142}" destId="{52282575-2966-4D29-A3D2-893A2809C796}" srcOrd="0" destOrd="0" parTransId="{17D078F6-3B1F-41BC-A346-8DADF2E1C4D4}" sibTransId="{6DF60496-1FBB-4D2D-A085-44C727AA06CD}"/>
    <dgm:cxn modelId="{06ED3E4C-4E0A-4180-B60F-3F41C63F888D}" type="presOf" srcId="{D2A7AA3A-D2CA-49E3-9839-C2DA561A4FD5}" destId="{29EA67FE-9371-4EC9-AB47-998A358B83F9}" srcOrd="0" destOrd="0" presId="urn:microsoft.com/office/officeart/2005/8/layout/cycle5"/>
    <dgm:cxn modelId="{3AA56CB8-9A5A-4626-A5C3-E1E5C6094E29}" type="presOf" srcId="{F361EE4B-1C1D-4CDB-8275-BC288E005142}" destId="{338F1E97-4B41-4549-9EAE-7869161F16E0}" srcOrd="0" destOrd="0" presId="urn:microsoft.com/office/officeart/2005/8/layout/cycle5"/>
    <dgm:cxn modelId="{A8A6EE9F-EFA0-440F-9092-BE05518EF4FB}" type="presOf" srcId="{E065E760-0D9B-4E4C-84E8-58DC5037986B}" destId="{DF4918CA-1149-4957-87BD-C51D906401CD}" srcOrd="0" destOrd="0" presId="urn:microsoft.com/office/officeart/2005/8/layout/cycle5"/>
    <dgm:cxn modelId="{013CB84F-9E01-486F-AEE5-F94E0DB17A6E}" type="presParOf" srcId="{338F1E97-4B41-4549-9EAE-7869161F16E0}" destId="{1C313B14-18A8-4AEB-A20B-D76B1829EB57}" srcOrd="0" destOrd="0" presId="urn:microsoft.com/office/officeart/2005/8/layout/cycle5"/>
    <dgm:cxn modelId="{6B8DBC18-AAA7-45EC-9C1C-7FE4BD9D52E8}" type="presParOf" srcId="{338F1E97-4B41-4549-9EAE-7869161F16E0}" destId="{EE8F26F2-926B-4686-B32A-1FD8D104147D}" srcOrd="1" destOrd="0" presId="urn:microsoft.com/office/officeart/2005/8/layout/cycle5"/>
    <dgm:cxn modelId="{A4C7B1F4-AA9B-475A-BD7F-FCEE8D05A116}" type="presParOf" srcId="{338F1E97-4B41-4549-9EAE-7869161F16E0}" destId="{735A5050-67A1-4D89-8E7C-A5D53A4FFFD6}" srcOrd="2" destOrd="0" presId="urn:microsoft.com/office/officeart/2005/8/layout/cycle5"/>
    <dgm:cxn modelId="{D982AC44-4C97-4454-9D6B-126D105EEB6E}" type="presParOf" srcId="{338F1E97-4B41-4549-9EAE-7869161F16E0}" destId="{5BF3F532-E535-4F6B-9B55-CCEF659D8629}" srcOrd="3" destOrd="0" presId="urn:microsoft.com/office/officeart/2005/8/layout/cycle5"/>
    <dgm:cxn modelId="{F9D92860-EC58-4816-9068-68CBCD33C619}" type="presParOf" srcId="{338F1E97-4B41-4549-9EAE-7869161F16E0}" destId="{622F10E7-89A3-4489-97AB-90286B17DE9F}" srcOrd="4" destOrd="0" presId="urn:microsoft.com/office/officeart/2005/8/layout/cycle5"/>
    <dgm:cxn modelId="{AD3CC10C-D91D-4125-B07B-A6777CE4C6A3}" type="presParOf" srcId="{338F1E97-4B41-4549-9EAE-7869161F16E0}" destId="{DF4918CA-1149-4957-87BD-C51D906401CD}" srcOrd="5" destOrd="0" presId="urn:microsoft.com/office/officeart/2005/8/layout/cycle5"/>
    <dgm:cxn modelId="{FD51DE28-FA0F-4142-A3DC-7FC5DEC20684}" type="presParOf" srcId="{338F1E97-4B41-4549-9EAE-7869161F16E0}" destId="{237F2A0A-1A3D-4B20-93E7-81944DADDB26}" srcOrd="6" destOrd="0" presId="urn:microsoft.com/office/officeart/2005/8/layout/cycle5"/>
    <dgm:cxn modelId="{82C4EEB7-EBC5-4523-95DF-AEF608209CA2}" type="presParOf" srcId="{338F1E97-4B41-4549-9EAE-7869161F16E0}" destId="{17339D7B-38B1-43AA-B835-F594ABC0983C}" srcOrd="7" destOrd="0" presId="urn:microsoft.com/office/officeart/2005/8/layout/cycle5"/>
    <dgm:cxn modelId="{11335438-C735-4DFB-9634-2248D99C704D}" type="presParOf" srcId="{338F1E97-4B41-4549-9EAE-7869161F16E0}" destId="{BD4E2138-7E84-42BD-A142-EF6C1085C7F2}" srcOrd="8" destOrd="0" presId="urn:microsoft.com/office/officeart/2005/8/layout/cycle5"/>
    <dgm:cxn modelId="{D52D9D98-8962-4DED-AFD8-6703127ECD62}" type="presParOf" srcId="{338F1E97-4B41-4549-9EAE-7869161F16E0}" destId="{29EA67FE-9371-4EC9-AB47-998A358B83F9}" srcOrd="9" destOrd="0" presId="urn:microsoft.com/office/officeart/2005/8/layout/cycle5"/>
    <dgm:cxn modelId="{9D95BC46-E97A-4401-89A1-B95105B8E04B}" type="presParOf" srcId="{338F1E97-4B41-4549-9EAE-7869161F16E0}" destId="{8973B04B-9C61-4DFB-95B0-8C78EE19E48C}" srcOrd="10" destOrd="0" presId="urn:microsoft.com/office/officeart/2005/8/layout/cycle5"/>
    <dgm:cxn modelId="{5CB67EA5-B212-4939-8AD2-5B06802FED35}" type="presParOf" srcId="{338F1E97-4B41-4549-9EAE-7869161F16E0}" destId="{45B3A8E7-B5E0-4E17-8AC4-6920F5186F89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9A8F23-03BF-4BB1-890D-DF5CD85E16DC}" type="doc">
      <dgm:prSet loTypeId="urn:microsoft.com/office/officeart/2005/8/layout/lProcess3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431620A-6DDC-4713-87E5-D1B0DBDCD8B2}">
      <dgm:prSet phldrT="[Text]"/>
      <dgm:spPr/>
      <dgm:t>
        <a:bodyPr/>
        <a:lstStyle/>
        <a:p>
          <a:r>
            <a:rPr lang="en-IE" dirty="0" smtClean="0"/>
            <a:t>Initiation</a:t>
          </a:r>
          <a:endParaRPr lang="en-US" dirty="0"/>
        </a:p>
      </dgm:t>
    </dgm:pt>
    <dgm:pt modelId="{7615BB28-CB38-4A88-BDD1-1E441E43D36B}" type="parTrans" cxnId="{FE243121-0D3E-479D-AA5B-73F3BEA520F8}">
      <dgm:prSet/>
      <dgm:spPr/>
      <dgm:t>
        <a:bodyPr/>
        <a:lstStyle/>
        <a:p>
          <a:endParaRPr lang="en-US"/>
        </a:p>
      </dgm:t>
    </dgm:pt>
    <dgm:pt modelId="{653B9FE6-63B0-4CA1-830C-A03D4D36A1BC}" type="sibTrans" cxnId="{FE243121-0D3E-479D-AA5B-73F3BEA520F8}">
      <dgm:prSet/>
      <dgm:spPr/>
      <dgm:t>
        <a:bodyPr/>
        <a:lstStyle/>
        <a:p>
          <a:endParaRPr lang="en-US"/>
        </a:p>
      </dgm:t>
    </dgm:pt>
    <dgm:pt modelId="{F64EEEA4-EFD1-461E-A17D-0E3666BF4B30}">
      <dgm:prSet phldrT="[Text]"/>
      <dgm:spPr/>
      <dgm:t>
        <a:bodyPr/>
        <a:lstStyle/>
        <a:p>
          <a:r>
            <a:rPr lang="en-IE" dirty="0" smtClean="0"/>
            <a:t>Selection</a:t>
          </a:r>
          <a:endParaRPr lang="en-US" dirty="0"/>
        </a:p>
      </dgm:t>
    </dgm:pt>
    <dgm:pt modelId="{A331505F-2782-4DB4-9154-B732CEE62EBF}" type="parTrans" cxnId="{6C17C4B3-675C-4A92-82A1-52616B79831C}">
      <dgm:prSet/>
      <dgm:spPr/>
      <dgm:t>
        <a:bodyPr/>
        <a:lstStyle/>
        <a:p>
          <a:endParaRPr lang="en-US"/>
        </a:p>
      </dgm:t>
    </dgm:pt>
    <dgm:pt modelId="{C1F133E2-9D33-4FB4-9D04-68EA06EFC545}" type="sibTrans" cxnId="{6C17C4B3-675C-4A92-82A1-52616B79831C}">
      <dgm:prSet/>
      <dgm:spPr/>
      <dgm:t>
        <a:bodyPr/>
        <a:lstStyle/>
        <a:p>
          <a:endParaRPr lang="en-US"/>
        </a:p>
      </dgm:t>
    </dgm:pt>
    <dgm:pt modelId="{C571784D-42C5-4848-B2C4-ACD53047BABC}">
      <dgm:prSet phldrT="[Text]"/>
      <dgm:spPr/>
      <dgm:t>
        <a:bodyPr/>
        <a:lstStyle/>
        <a:p>
          <a:r>
            <a:rPr lang="en-IE" dirty="0" smtClean="0"/>
            <a:t>Exploration</a:t>
          </a:r>
        </a:p>
      </dgm:t>
    </dgm:pt>
    <dgm:pt modelId="{CB984E2D-906C-471A-86A6-9AB3A305265D}" type="parTrans" cxnId="{D8B1E620-E638-464D-93F4-69675675B982}">
      <dgm:prSet/>
      <dgm:spPr/>
      <dgm:t>
        <a:bodyPr/>
        <a:lstStyle/>
        <a:p>
          <a:endParaRPr lang="en-US"/>
        </a:p>
      </dgm:t>
    </dgm:pt>
    <dgm:pt modelId="{50A3FFD9-196A-4B1F-9466-42AA544FA14C}" type="sibTrans" cxnId="{D8B1E620-E638-464D-93F4-69675675B982}">
      <dgm:prSet/>
      <dgm:spPr/>
      <dgm:t>
        <a:bodyPr/>
        <a:lstStyle/>
        <a:p>
          <a:endParaRPr lang="en-US"/>
        </a:p>
      </dgm:t>
    </dgm:pt>
    <dgm:pt modelId="{D1FECA0D-673C-4221-9246-4A403427B3D9}">
      <dgm:prSet phldrT="[Text]"/>
      <dgm:spPr/>
      <dgm:t>
        <a:bodyPr/>
        <a:lstStyle/>
        <a:p>
          <a:r>
            <a:rPr lang="en-IE" dirty="0" smtClean="0"/>
            <a:t>Formulation</a:t>
          </a:r>
        </a:p>
      </dgm:t>
    </dgm:pt>
    <dgm:pt modelId="{79C1B1B8-A40B-491E-8B84-29D2A64AB5FD}" type="parTrans" cxnId="{8DD2A72E-A594-4DF9-A9BD-04DD68596B94}">
      <dgm:prSet/>
      <dgm:spPr/>
      <dgm:t>
        <a:bodyPr/>
        <a:lstStyle/>
        <a:p>
          <a:endParaRPr lang="en-US"/>
        </a:p>
      </dgm:t>
    </dgm:pt>
    <dgm:pt modelId="{70B7CE32-74FB-46B7-95A0-389AC91B578C}" type="sibTrans" cxnId="{8DD2A72E-A594-4DF9-A9BD-04DD68596B94}">
      <dgm:prSet/>
      <dgm:spPr/>
      <dgm:t>
        <a:bodyPr/>
        <a:lstStyle/>
        <a:p>
          <a:endParaRPr lang="en-US"/>
        </a:p>
      </dgm:t>
    </dgm:pt>
    <dgm:pt modelId="{F6499DC1-2355-4FEA-B006-11C9F6536F57}">
      <dgm:prSet phldrT="[Text]"/>
      <dgm:spPr/>
      <dgm:t>
        <a:bodyPr/>
        <a:lstStyle/>
        <a:p>
          <a:r>
            <a:rPr lang="en-IE" dirty="0" smtClean="0"/>
            <a:t>Collection</a:t>
          </a:r>
        </a:p>
      </dgm:t>
    </dgm:pt>
    <dgm:pt modelId="{0C4ACC15-C448-4DA2-B733-48FEEA6B614E}" type="parTrans" cxnId="{57D94F0C-B816-414A-AD59-736BDE2B3F27}">
      <dgm:prSet/>
      <dgm:spPr/>
      <dgm:t>
        <a:bodyPr/>
        <a:lstStyle/>
        <a:p>
          <a:endParaRPr lang="en-US"/>
        </a:p>
      </dgm:t>
    </dgm:pt>
    <dgm:pt modelId="{3336457C-52DC-4A23-A770-5CC38C398699}" type="sibTrans" cxnId="{57D94F0C-B816-414A-AD59-736BDE2B3F27}">
      <dgm:prSet/>
      <dgm:spPr/>
      <dgm:t>
        <a:bodyPr/>
        <a:lstStyle/>
        <a:p>
          <a:endParaRPr lang="en-US"/>
        </a:p>
      </dgm:t>
    </dgm:pt>
    <dgm:pt modelId="{5FB136AD-C42F-4BD3-9BF5-294CDC439558}">
      <dgm:prSet phldrT="[Text]"/>
      <dgm:spPr/>
      <dgm:t>
        <a:bodyPr/>
        <a:lstStyle/>
        <a:p>
          <a:r>
            <a:rPr lang="en-IE" dirty="0" smtClean="0"/>
            <a:t>Presentation</a:t>
          </a:r>
        </a:p>
      </dgm:t>
    </dgm:pt>
    <dgm:pt modelId="{D84B9DEE-4B47-46BA-BDD4-4DD84AB9154C}" type="parTrans" cxnId="{47A15595-A27E-4C62-A3ED-67A32DE4264E}">
      <dgm:prSet/>
      <dgm:spPr/>
      <dgm:t>
        <a:bodyPr/>
        <a:lstStyle/>
        <a:p>
          <a:endParaRPr lang="en-US"/>
        </a:p>
      </dgm:t>
    </dgm:pt>
    <dgm:pt modelId="{8E12F826-101C-4320-A690-52C0E2C3F03A}" type="sibTrans" cxnId="{47A15595-A27E-4C62-A3ED-67A32DE4264E}">
      <dgm:prSet/>
      <dgm:spPr/>
      <dgm:t>
        <a:bodyPr/>
        <a:lstStyle/>
        <a:p>
          <a:endParaRPr lang="en-US"/>
        </a:p>
      </dgm:t>
    </dgm:pt>
    <dgm:pt modelId="{76DA7247-A336-4818-99AC-AC26A3CB5449}">
      <dgm:prSet phldrT="[Text]"/>
      <dgm:spPr/>
      <dgm:t>
        <a:bodyPr/>
        <a:lstStyle/>
        <a:p>
          <a:r>
            <a:rPr lang="en-IE" dirty="0" smtClean="0"/>
            <a:t>Uncertainty</a:t>
          </a:r>
          <a:endParaRPr lang="en-US" dirty="0"/>
        </a:p>
      </dgm:t>
    </dgm:pt>
    <dgm:pt modelId="{34E237C4-9BCB-4643-80C5-56D7998ECE9A}" type="parTrans" cxnId="{E18C6D31-E6DA-4BD0-8A86-4F8351D01950}">
      <dgm:prSet/>
      <dgm:spPr/>
      <dgm:t>
        <a:bodyPr/>
        <a:lstStyle/>
        <a:p>
          <a:endParaRPr lang="en-US"/>
        </a:p>
      </dgm:t>
    </dgm:pt>
    <dgm:pt modelId="{9DDB3E54-EA69-4145-90FE-D9B81076F1F3}" type="sibTrans" cxnId="{E18C6D31-E6DA-4BD0-8A86-4F8351D01950}">
      <dgm:prSet/>
      <dgm:spPr/>
      <dgm:t>
        <a:bodyPr/>
        <a:lstStyle/>
        <a:p>
          <a:endParaRPr lang="en-US"/>
        </a:p>
      </dgm:t>
    </dgm:pt>
    <dgm:pt modelId="{954A59BE-574F-4737-8CE4-FD70C664459D}">
      <dgm:prSet phldrT="[Text]"/>
      <dgm:spPr/>
      <dgm:t>
        <a:bodyPr/>
        <a:lstStyle/>
        <a:p>
          <a:r>
            <a:rPr lang="en-IE" dirty="0" smtClean="0"/>
            <a:t>Confusion, frustration</a:t>
          </a:r>
        </a:p>
      </dgm:t>
    </dgm:pt>
    <dgm:pt modelId="{EA7AFC93-D178-4F03-998E-35F8D10C59CA}" type="parTrans" cxnId="{B245DE77-4834-4C54-BDE6-61921177D711}">
      <dgm:prSet/>
      <dgm:spPr/>
      <dgm:t>
        <a:bodyPr/>
        <a:lstStyle/>
        <a:p>
          <a:endParaRPr lang="en-US"/>
        </a:p>
      </dgm:t>
    </dgm:pt>
    <dgm:pt modelId="{CF004089-2F17-4A12-8DDA-15433458C34F}" type="sibTrans" cxnId="{B245DE77-4834-4C54-BDE6-61921177D711}">
      <dgm:prSet/>
      <dgm:spPr/>
      <dgm:t>
        <a:bodyPr/>
        <a:lstStyle/>
        <a:p>
          <a:endParaRPr lang="en-US"/>
        </a:p>
      </dgm:t>
    </dgm:pt>
    <dgm:pt modelId="{FC45629A-B144-42F4-93D3-72BCAE70CF42}">
      <dgm:prSet phldrT="[Text]"/>
      <dgm:spPr/>
      <dgm:t>
        <a:bodyPr/>
        <a:lstStyle/>
        <a:p>
          <a:r>
            <a:rPr lang="en-IE" dirty="0" smtClean="0"/>
            <a:t>Clarity</a:t>
          </a:r>
        </a:p>
      </dgm:t>
    </dgm:pt>
    <dgm:pt modelId="{C342EBA1-9B4A-4530-AEE2-20979DF7C2D5}" type="parTrans" cxnId="{746AAC03-72DD-4B4A-BB1F-180B8DB750B6}">
      <dgm:prSet/>
      <dgm:spPr/>
      <dgm:t>
        <a:bodyPr/>
        <a:lstStyle/>
        <a:p>
          <a:endParaRPr lang="en-US"/>
        </a:p>
      </dgm:t>
    </dgm:pt>
    <dgm:pt modelId="{6702C304-D8D6-465A-A11D-FC16204CABBA}" type="sibTrans" cxnId="{746AAC03-72DD-4B4A-BB1F-180B8DB750B6}">
      <dgm:prSet/>
      <dgm:spPr/>
      <dgm:t>
        <a:bodyPr/>
        <a:lstStyle/>
        <a:p>
          <a:endParaRPr lang="en-US"/>
        </a:p>
      </dgm:t>
    </dgm:pt>
    <dgm:pt modelId="{E9980477-6111-4D02-BA4E-7B853F392629}">
      <dgm:prSet phldrT="[Text]"/>
      <dgm:spPr/>
      <dgm:t>
        <a:bodyPr/>
        <a:lstStyle/>
        <a:p>
          <a:r>
            <a:rPr lang="en-IE" dirty="0" smtClean="0"/>
            <a:t>Optimism</a:t>
          </a:r>
          <a:endParaRPr lang="en-US" dirty="0"/>
        </a:p>
      </dgm:t>
    </dgm:pt>
    <dgm:pt modelId="{A230A463-FFC5-4C3F-AA6A-E6D33D5FC0BC}" type="parTrans" cxnId="{59B83A3C-3E47-43B3-A364-D6859D7B8DCF}">
      <dgm:prSet/>
      <dgm:spPr/>
      <dgm:t>
        <a:bodyPr/>
        <a:lstStyle/>
        <a:p>
          <a:endParaRPr lang="en-US"/>
        </a:p>
      </dgm:t>
    </dgm:pt>
    <dgm:pt modelId="{5FD04A5D-EDA6-442F-852D-22CFBFB9A024}" type="sibTrans" cxnId="{59B83A3C-3E47-43B3-A364-D6859D7B8DCF}">
      <dgm:prSet/>
      <dgm:spPr/>
      <dgm:t>
        <a:bodyPr/>
        <a:lstStyle/>
        <a:p>
          <a:endParaRPr lang="en-US"/>
        </a:p>
      </dgm:t>
    </dgm:pt>
    <dgm:pt modelId="{E66CEE64-0E1D-416F-A5ED-ACBBDD0F9769}">
      <dgm:prSet phldrT="[Text]"/>
      <dgm:spPr/>
      <dgm:t>
        <a:bodyPr/>
        <a:lstStyle/>
        <a:p>
          <a:r>
            <a:rPr lang="en-IE" dirty="0" smtClean="0"/>
            <a:t>Confidence</a:t>
          </a:r>
        </a:p>
      </dgm:t>
    </dgm:pt>
    <dgm:pt modelId="{7582A05C-C770-470B-8BBC-1A16E7A3F055}" type="parTrans" cxnId="{952FD101-DA65-47F4-8EC6-69F8137CC574}">
      <dgm:prSet/>
      <dgm:spPr/>
      <dgm:t>
        <a:bodyPr/>
        <a:lstStyle/>
        <a:p>
          <a:endParaRPr lang="en-US"/>
        </a:p>
      </dgm:t>
    </dgm:pt>
    <dgm:pt modelId="{9B4D4336-B471-4203-BD46-ADA134F6095E}" type="sibTrans" cxnId="{952FD101-DA65-47F4-8EC6-69F8137CC574}">
      <dgm:prSet/>
      <dgm:spPr/>
      <dgm:t>
        <a:bodyPr/>
        <a:lstStyle/>
        <a:p>
          <a:endParaRPr lang="en-US"/>
        </a:p>
      </dgm:t>
    </dgm:pt>
    <dgm:pt modelId="{85EB7F30-2D7D-4B6E-BFE6-1FBB1F7482FC}">
      <dgm:prSet phldrT="[Text]"/>
      <dgm:spPr/>
      <dgm:t>
        <a:bodyPr/>
        <a:lstStyle/>
        <a:p>
          <a:r>
            <a:rPr lang="en-IE" dirty="0" smtClean="0"/>
            <a:t>Relief</a:t>
          </a:r>
        </a:p>
      </dgm:t>
    </dgm:pt>
    <dgm:pt modelId="{212A3ACF-916D-4894-90E7-22AD4B8E826B}" type="parTrans" cxnId="{B144FB07-E238-4EB7-A532-DFE3FD7654FE}">
      <dgm:prSet/>
      <dgm:spPr/>
      <dgm:t>
        <a:bodyPr/>
        <a:lstStyle/>
        <a:p>
          <a:endParaRPr lang="en-US"/>
        </a:p>
      </dgm:t>
    </dgm:pt>
    <dgm:pt modelId="{19A7812F-867F-4C98-A011-461C83793760}" type="sibTrans" cxnId="{B144FB07-E238-4EB7-A532-DFE3FD7654FE}">
      <dgm:prSet/>
      <dgm:spPr/>
      <dgm:t>
        <a:bodyPr/>
        <a:lstStyle/>
        <a:p>
          <a:endParaRPr lang="en-US"/>
        </a:p>
      </dgm:t>
    </dgm:pt>
    <dgm:pt modelId="{D5AAD7BC-EB50-4024-9910-507FD818562B}">
      <dgm:prSet phldrT="[Text]" custT="1"/>
      <dgm:spPr/>
      <dgm:t>
        <a:bodyPr/>
        <a:lstStyle/>
        <a:p>
          <a:r>
            <a:rPr lang="en-IE" sz="2800" b="1" dirty="0" smtClean="0">
              <a:solidFill>
                <a:schemeClr val="accent3">
                  <a:lumMod val="50000"/>
                </a:schemeClr>
              </a:solidFill>
            </a:rPr>
            <a:t>Zones of Intervention</a:t>
          </a:r>
        </a:p>
      </dgm:t>
    </dgm:pt>
    <dgm:pt modelId="{F1BDC36A-3FC5-4E43-A6D6-6393DC0FD754}" type="sibTrans" cxnId="{EF5E81E0-B4C9-40D7-B799-6C9DCF5FA971}">
      <dgm:prSet/>
      <dgm:spPr/>
      <dgm:t>
        <a:bodyPr/>
        <a:lstStyle/>
        <a:p>
          <a:endParaRPr lang="en-US"/>
        </a:p>
      </dgm:t>
    </dgm:pt>
    <dgm:pt modelId="{4C387B8A-682F-4A4A-AB04-79B89B8E5399}" type="parTrans" cxnId="{EF5E81E0-B4C9-40D7-B799-6C9DCF5FA971}">
      <dgm:prSet/>
      <dgm:spPr/>
      <dgm:t>
        <a:bodyPr/>
        <a:lstStyle/>
        <a:p>
          <a:endParaRPr lang="en-US"/>
        </a:p>
      </dgm:t>
    </dgm:pt>
    <dgm:pt modelId="{3BC7D0F6-C17C-4248-87B1-ADE8BC78A53F}" type="pres">
      <dgm:prSet presAssocID="{A79A8F23-03BF-4BB1-890D-DF5CD85E16D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6FE55B4F-6E93-4289-8EE1-CC5B8145AFE8}" type="pres">
      <dgm:prSet presAssocID="{3431620A-6DDC-4713-87E5-D1B0DBDCD8B2}" presName="horFlow" presStyleCnt="0"/>
      <dgm:spPr/>
    </dgm:pt>
    <dgm:pt modelId="{97E8A724-AFA6-4AA7-8CE5-47526F19F7CA}" type="pres">
      <dgm:prSet presAssocID="{3431620A-6DDC-4713-87E5-D1B0DBDCD8B2}" presName="bigChev" presStyleLbl="node1" presStyleIdx="0" presStyleCnt="6"/>
      <dgm:spPr/>
      <dgm:t>
        <a:bodyPr/>
        <a:lstStyle/>
        <a:p>
          <a:endParaRPr lang="en-US"/>
        </a:p>
      </dgm:t>
    </dgm:pt>
    <dgm:pt modelId="{F76C28D5-E1E8-441D-BFDB-1E7D95A3E935}" type="pres">
      <dgm:prSet presAssocID="{34E237C4-9BCB-4643-80C5-56D7998ECE9A}" presName="parTrans" presStyleCnt="0"/>
      <dgm:spPr/>
    </dgm:pt>
    <dgm:pt modelId="{87225041-8A0E-4BAC-99D0-B17B31871430}" type="pres">
      <dgm:prSet presAssocID="{76DA7247-A336-4818-99AC-AC26A3CB5449}" presName="node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FEFFB-A4A1-4639-9395-FDAC641C6550}" type="pres">
      <dgm:prSet presAssocID="{3431620A-6DDC-4713-87E5-D1B0DBDCD8B2}" presName="vSp" presStyleCnt="0"/>
      <dgm:spPr/>
    </dgm:pt>
    <dgm:pt modelId="{1A4171BB-0806-409B-803D-E4A29A926AE1}" type="pres">
      <dgm:prSet presAssocID="{F64EEEA4-EFD1-461E-A17D-0E3666BF4B30}" presName="horFlow" presStyleCnt="0"/>
      <dgm:spPr/>
    </dgm:pt>
    <dgm:pt modelId="{CC0BD5EC-2FA0-4C12-BFB2-3ABC342B9842}" type="pres">
      <dgm:prSet presAssocID="{F64EEEA4-EFD1-461E-A17D-0E3666BF4B30}" presName="bigChev" presStyleLbl="node1" presStyleIdx="1" presStyleCnt="6"/>
      <dgm:spPr/>
      <dgm:t>
        <a:bodyPr/>
        <a:lstStyle/>
        <a:p>
          <a:endParaRPr lang="en-GB"/>
        </a:p>
      </dgm:t>
    </dgm:pt>
    <dgm:pt modelId="{88DCE124-739C-495D-9BAB-9F835FEFF404}" type="pres">
      <dgm:prSet presAssocID="{A230A463-FFC5-4C3F-AA6A-E6D33D5FC0BC}" presName="parTrans" presStyleCnt="0"/>
      <dgm:spPr/>
    </dgm:pt>
    <dgm:pt modelId="{8B46EBFE-3CDD-484C-AE72-B6F5C49D9319}" type="pres">
      <dgm:prSet presAssocID="{E9980477-6111-4D02-BA4E-7B853F392629}" presName="node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7AF519-0B62-4D3D-8DB9-999081D69C99}" type="pres">
      <dgm:prSet presAssocID="{F64EEEA4-EFD1-461E-A17D-0E3666BF4B30}" presName="vSp" presStyleCnt="0"/>
      <dgm:spPr/>
    </dgm:pt>
    <dgm:pt modelId="{E6211E2F-1F6B-45C4-9E0D-000B982E220B}" type="pres">
      <dgm:prSet presAssocID="{C571784D-42C5-4848-B2C4-ACD53047BABC}" presName="horFlow" presStyleCnt="0"/>
      <dgm:spPr/>
    </dgm:pt>
    <dgm:pt modelId="{D97EFEAC-3643-47A9-9245-7E0516BFE21D}" type="pres">
      <dgm:prSet presAssocID="{C571784D-42C5-4848-B2C4-ACD53047BABC}" presName="bigChev" presStyleLbl="node1" presStyleIdx="2" presStyleCnt="6"/>
      <dgm:spPr/>
      <dgm:t>
        <a:bodyPr/>
        <a:lstStyle/>
        <a:p>
          <a:endParaRPr lang="en-GB"/>
        </a:p>
      </dgm:t>
    </dgm:pt>
    <dgm:pt modelId="{6B8238F3-97C2-41AF-9EED-6B563A35BADB}" type="pres">
      <dgm:prSet presAssocID="{EA7AFC93-D178-4F03-998E-35F8D10C59CA}" presName="parTrans" presStyleCnt="0"/>
      <dgm:spPr/>
    </dgm:pt>
    <dgm:pt modelId="{8D272D84-4F20-462E-949F-F68AF6A7B0D0}" type="pres">
      <dgm:prSet presAssocID="{954A59BE-574F-4737-8CE4-FD70C664459D}" presName="node" presStyleLbl="align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C1A15-86A8-4857-AB4A-7CB6B8F26F8A}" type="pres">
      <dgm:prSet presAssocID="{CF004089-2F17-4A12-8DDA-15433458C34F}" presName="sibTrans" presStyleCnt="0"/>
      <dgm:spPr/>
    </dgm:pt>
    <dgm:pt modelId="{F0B8E184-9212-4B0C-9100-FFDF541A82BF}" type="pres">
      <dgm:prSet presAssocID="{D5AAD7BC-EB50-4024-9910-507FD818562B}" presName="node" presStyleLbl="alignAccFollowNode1" presStyleIdx="3" presStyleCnt="7" custScaleX="2251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D8B39-7287-46BC-B9F5-3FFFB246FFE9}" type="pres">
      <dgm:prSet presAssocID="{C571784D-42C5-4848-B2C4-ACD53047BABC}" presName="vSp" presStyleCnt="0"/>
      <dgm:spPr/>
    </dgm:pt>
    <dgm:pt modelId="{7816593A-4656-45C4-B0FE-9B561D3D96C6}" type="pres">
      <dgm:prSet presAssocID="{D1FECA0D-673C-4221-9246-4A403427B3D9}" presName="horFlow" presStyleCnt="0"/>
      <dgm:spPr/>
    </dgm:pt>
    <dgm:pt modelId="{6216603A-E8B3-4C83-A45F-7292B4BDB612}" type="pres">
      <dgm:prSet presAssocID="{D1FECA0D-673C-4221-9246-4A403427B3D9}" presName="bigChev" presStyleLbl="node1" presStyleIdx="3" presStyleCnt="6"/>
      <dgm:spPr/>
      <dgm:t>
        <a:bodyPr/>
        <a:lstStyle/>
        <a:p>
          <a:endParaRPr lang="en-GB"/>
        </a:p>
      </dgm:t>
    </dgm:pt>
    <dgm:pt modelId="{D46AAB14-2AF3-490C-ABB2-8EEA10D053B0}" type="pres">
      <dgm:prSet presAssocID="{C342EBA1-9B4A-4530-AEE2-20979DF7C2D5}" presName="parTrans" presStyleCnt="0"/>
      <dgm:spPr/>
    </dgm:pt>
    <dgm:pt modelId="{623CF647-240C-4DCC-BE95-82DCEEB77078}" type="pres">
      <dgm:prSet presAssocID="{FC45629A-B144-42F4-93D3-72BCAE70CF42}" presName="node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A0B508-3250-417C-961E-31D3CD3CB9D9}" type="pres">
      <dgm:prSet presAssocID="{D1FECA0D-673C-4221-9246-4A403427B3D9}" presName="vSp" presStyleCnt="0"/>
      <dgm:spPr/>
    </dgm:pt>
    <dgm:pt modelId="{04385C05-5620-449A-9C9C-CF9A67714ECB}" type="pres">
      <dgm:prSet presAssocID="{F6499DC1-2355-4FEA-B006-11C9F6536F57}" presName="horFlow" presStyleCnt="0"/>
      <dgm:spPr/>
    </dgm:pt>
    <dgm:pt modelId="{43448745-42EC-4F7A-800F-E5F20CF14EC0}" type="pres">
      <dgm:prSet presAssocID="{F6499DC1-2355-4FEA-B006-11C9F6536F57}" presName="bigChev" presStyleLbl="node1" presStyleIdx="4" presStyleCnt="6"/>
      <dgm:spPr/>
      <dgm:t>
        <a:bodyPr/>
        <a:lstStyle/>
        <a:p>
          <a:endParaRPr lang="en-GB"/>
        </a:p>
      </dgm:t>
    </dgm:pt>
    <dgm:pt modelId="{D4D16092-7361-4511-BBCC-CF2B0ED1E715}" type="pres">
      <dgm:prSet presAssocID="{7582A05C-C770-470B-8BBC-1A16E7A3F055}" presName="parTrans" presStyleCnt="0"/>
      <dgm:spPr/>
    </dgm:pt>
    <dgm:pt modelId="{9EAFBAC8-CA89-4225-B18C-C281CE01E63F}" type="pres">
      <dgm:prSet presAssocID="{E66CEE64-0E1D-416F-A5ED-ACBBDD0F9769}" presName="node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D3A1F9-E53A-4B92-9857-4371330E2A19}" type="pres">
      <dgm:prSet presAssocID="{F6499DC1-2355-4FEA-B006-11C9F6536F57}" presName="vSp" presStyleCnt="0"/>
      <dgm:spPr/>
    </dgm:pt>
    <dgm:pt modelId="{770C10E8-65C9-4E21-96F8-870B338520F2}" type="pres">
      <dgm:prSet presAssocID="{5FB136AD-C42F-4BD3-9BF5-294CDC439558}" presName="horFlow" presStyleCnt="0"/>
      <dgm:spPr/>
    </dgm:pt>
    <dgm:pt modelId="{CAA0CB01-8436-41F9-A5A9-953D2CB7E28D}" type="pres">
      <dgm:prSet presAssocID="{5FB136AD-C42F-4BD3-9BF5-294CDC439558}" presName="bigChev" presStyleLbl="node1" presStyleIdx="5" presStyleCnt="6"/>
      <dgm:spPr/>
      <dgm:t>
        <a:bodyPr/>
        <a:lstStyle/>
        <a:p>
          <a:endParaRPr lang="en-GB"/>
        </a:p>
      </dgm:t>
    </dgm:pt>
    <dgm:pt modelId="{7AFFA090-2B6F-4067-9F23-F348C4773A2C}" type="pres">
      <dgm:prSet presAssocID="{212A3ACF-916D-4894-90E7-22AD4B8E826B}" presName="parTrans" presStyleCnt="0"/>
      <dgm:spPr/>
    </dgm:pt>
    <dgm:pt modelId="{DC6ECBF1-9DC4-4720-9964-803407FFECE0}" type="pres">
      <dgm:prSet presAssocID="{85EB7F30-2D7D-4B6E-BFE6-1FBB1F7482FC}" presName="node" presStyleLbl="align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52B7FB-CA33-45AC-B3FF-F3DDF85A826C}" type="presOf" srcId="{E66CEE64-0E1D-416F-A5ED-ACBBDD0F9769}" destId="{9EAFBAC8-CA89-4225-B18C-C281CE01E63F}" srcOrd="0" destOrd="0" presId="urn:microsoft.com/office/officeart/2005/8/layout/lProcess3"/>
    <dgm:cxn modelId="{FE243121-0D3E-479D-AA5B-73F3BEA520F8}" srcId="{A79A8F23-03BF-4BB1-890D-DF5CD85E16DC}" destId="{3431620A-6DDC-4713-87E5-D1B0DBDCD8B2}" srcOrd="0" destOrd="0" parTransId="{7615BB28-CB38-4A88-BDD1-1E441E43D36B}" sibTransId="{653B9FE6-63B0-4CA1-830C-A03D4D36A1BC}"/>
    <dgm:cxn modelId="{5F1D6BFA-51C7-45A8-9243-E0B50755FC1E}" type="presOf" srcId="{FC45629A-B144-42F4-93D3-72BCAE70CF42}" destId="{623CF647-240C-4DCC-BE95-82DCEEB77078}" srcOrd="0" destOrd="0" presId="urn:microsoft.com/office/officeart/2005/8/layout/lProcess3"/>
    <dgm:cxn modelId="{92485AA9-BF02-4439-B376-FC66B19BFCDB}" type="presOf" srcId="{5FB136AD-C42F-4BD3-9BF5-294CDC439558}" destId="{CAA0CB01-8436-41F9-A5A9-953D2CB7E28D}" srcOrd="0" destOrd="0" presId="urn:microsoft.com/office/officeart/2005/8/layout/lProcess3"/>
    <dgm:cxn modelId="{898E69C1-9AC3-45A1-A6DA-ACBA27F4B116}" type="presOf" srcId="{954A59BE-574F-4737-8CE4-FD70C664459D}" destId="{8D272D84-4F20-462E-949F-F68AF6A7B0D0}" srcOrd="0" destOrd="0" presId="urn:microsoft.com/office/officeart/2005/8/layout/lProcess3"/>
    <dgm:cxn modelId="{57D94F0C-B816-414A-AD59-736BDE2B3F27}" srcId="{A79A8F23-03BF-4BB1-890D-DF5CD85E16DC}" destId="{F6499DC1-2355-4FEA-B006-11C9F6536F57}" srcOrd="4" destOrd="0" parTransId="{0C4ACC15-C448-4DA2-B733-48FEEA6B614E}" sibTransId="{3336457C-52DC-4A23-A770-5CC38C398699}"/>
    <dgm:cxn modelId="{952FD101-DA65-47F4-8EC6-69F8137CC574}" srcId="{F6499DC1-2355-4FEA-B006-11C9F6536F57}" destId="{E66CEE64-0E1D-416F-A5ED-ACBBDD0F9769}" srcOrd="0" destOrd="0" parTransId="{7582A05C-C770-470B-8BBC-1A16E7A3F055}" sibTransId="{9B4D4336-B471-4203-BD46-ADA134F6095E}"/>
    <dgm:cxn modelId="{920CEF3C-5C51-423B-919A-124107F7C751}" type="presOf" srcId="{76DA7247-A336-4818-99AC-AC26A3CB5449}" destId="{87225041-8A0E-4BAC-99D0-B17B31871430}" srcOrd="0" destOrd="0" presId="urn:microsoft.com/office/officeart/2005/8/layout/lProcess3"/>
    <dgm:cxn modelId="{47A15595-A27E-4C62-A3ED-67A32DE4264E}" srcId="{A79A8F23-03BF-4BB1-890D-DF5CD85E16DC}" destId="{5FB136AD-C42F-4BD3-9BF5-294CDC439558}" srcOrd="5" destOrd="0" parTransId="{D84B9DEE-4B47-46BA-BDD4-4DD84AB9154C}" sibTransId="{8E12F826-101C-4320-A690-52C0E2C3F03A}"/>
    <dgm:cxn modelId="{6C17C4B3-675C-4A92-82A1-52616B79831C}" srcId="{A79A8F23-03BF-4BB1-890D-DF5CD85E16DC}" destId="{F64EEEA4-EFD1-461E-A17D-0E3666BF4B30}" srcOrd="1" destOrd="0" parTransId="{A331505F-2782-4DB4-9154-B732CEE62EBF}" sibTransId="{C1F133E2-9D33-4FB4-9D04-68EA06EFC545}"/>
    <dgm:cxn modelId="{E18C6D31-E6DA-4BD0-8A86-4F8351D01950}" srcId="{3431620A-6DDC-4713-87E5-D1B0DBDCD8B2}" destId="{76DA7247-A336-4818-99AC-AC26A3CB5449}" srcOrd="0" destOrd="0" parTransId="{34E237C4-9BCB-4643-80C5-56D7998ECE9A}" sibTransId="{9DDB3E54-EA69-4145-90FE-D9B81076F1F3}"/>
    <dgm:cxn modelId="{59B83A3C-3E47-43B3-A364-D6859D7B8DCF}" srcId="{F64EEEA4-EFD1-461E-A17D-0E3666BF4B30}" destId="{E9980477-6111-4D02-BA4E-7B853F392629}" srcOrd="0" destOrd="0" parTransId="{A230A463-FFC5-4C3F-AA6A-E6D33D5FC0BC}" sibTransId="{5FD04A5D-EDA6-442F-852D-22CFBFB9A024}"/>
    <dgm:cxn modelId="{B245DE77-4834-4C54-BDE6-61921177D711}" srcId="{C571784D-42C5-4848-B2C4-ACD53047BABC}" destId="{954A59BE-574F-4737-8CE4-FD70C664459D}" srcOrd="0" destOrd="0" parTransId="{EA7AFC93-D178-4F03-998E-35F8D10C59CA}" sibTransId="{CF004089-2F17-4A12-8DDA-15433458C34F}"/>
    <dgm:cxn modelId="{746AAC03-72DD-4B4A-BB1F-180B8DB750B6}" srcId="{D1FECA0D-673C-4221-9246-4A403427B3D9}" destId="{FC45629A-B144-42F4-93D3-72BCAE70CF42}" srcOrd="0" destOrd="0" parTransId="{C342EBA1-9B4A-4530-AEE2-20979DF7C2D5}" sibTransId="{6702C304-D8D6-465A-A11D-FC16204CABBA}"/>
    <dgm:cxn modelId="{64E07BC9-63B9-4A93-AD49-6AADD043F9C3}" type="presOf" srcId="{F64EEEA4-EFD1-461E-A17D-0E3666BF4B30}" destId="{CC0BD5EC-2FA0-4C12-BFB2-3ABC342B9842}" srcOrd="0" destOrd="0" presId="urn:microsoft.com/office/officeart/2005/8/layout/lProcess3"/>
    <dgm:cxn modelId="{EF5E81E0-B4C9-40D7-B799-6C9DCF5FA971}" srcId="{C571784D-42C5-4848-B2C4-ACD53047BABC}" destId="{D5AAD7BC-EB50-4024-9910-507FD818562B}" srcOrd="1" destOrd="0" parTransId="{4C387B8A-682F-4A4A-AB04-79B89B8E5399}" sibTransId="{F1BDC36A-3FC5-4E43-A6D6-6393DC0FD754}"/>
    <dgm:cxn modelId="{666837B0-CCD3-4554-9CE7-BC95CCD319E4}" type="presOf" srcId="{E9980477-6111-4D02-BA4E-7B853F392629}" destId="{8B46EBFE-3CDD-484C-AE72-B6F5C49D9319}" srcOrd="0" destOrd="0" presId="urn:microsoft.com/office/officeart/2005/8/layout/lProcess3"/>
    <dgm:cxn modelId="{BB880A8D-16B6-4F5A-B9FD-141E48A9AC84}" type="presOf" srcId="{D1FECA0D-673C-4221-9246-4A403427B3D9}" destId="{6216603A-E8B3-4C83-A45F-7292B4BDB612}" srcOrd="0" destOrd="0" presId="urn:microsoft.com/office/officeart/2005/8/layout/lProcess3"/>
    <dgm:cxn modelId="{B144FB07-E238-4EB7-A532-DFE3FD7654FE}" srcId="{5FB136AD-C42F-4BD3-9BF5-294CDC439558}" destId="{85EB7F30-2D7D-4B6E-BFE6-1FBB1F7482FC}" srcOrd="0" destOrd="0" parTransId="{212A3ACF-916D-4894-90E7-22AD4B8E826B}" sibTransId="{19A7812F-867F-4C98-A011-461C83793760}"/>
    <dgm:cxn modelId="{D8B1E620-E638-464D-93F4-69675675B982}" srcId="{A79A8F23-03BF-4BB1-890D-DF5CD85E16DC}" destId="{C571784D-42C5-4848-B2C4-ACD53047BABC}" srcOrd="2" destOrd="0" parTransId="{CB984E2D-906C-471A-86A6-9AB3A305265D}" sibTransId="{50A3FFD9-196A-4B1F-9466-42AA544FA14C}"/>
    <dgm:cxn modelId="{850639EA-3D6F-40CD-A5B3-C720F706AB62}" type="presOf" srcId="{D5AAD7BC-EB50-4024-9910-507FD818562B}" destId="{F0B8E184-9212-4B0C-9100-FFDF541A82BF}" srcOrd="0" destOrd="0" presId="urn:microsoft.com/office/officeart/2005/8/layout/lProcess3"/>
    <dgm:cxn modelId="{0581654A-4523-4BAF-9D16-D1CBB52DABA5}" type="presOf" srcId="{A79A8F23-03BF-4BB1-890D-DF5CD85E16DC}" destId="{3BC7D0F6-C17C-4248-87B1-ADE8BC78A53F}" srcOrd="0" destOrd="0" presId="urn:microsoft.com/office/officeart/2005/8/layout/lProcess3"/>
    <dgm:cxn modelId="{F8815DB0-AAEA-42EA-978B-8C5D5FBCD13A}" type="presOf" srcId="{3431620A-6DDC-4713-87E5-D1B0DBDCD8B2}" destId="{97E8A724-AFA6-4AA7-8CE5-47526F19F7CA}" srcOrd="0" destOrd="0" presId="urn:microsoft.com/office/officeart/2005/8/layout/lProcess3"/>
    <dgm:cxn modelId="{8DD2A72E-A594-4DF9-A9BD-04DD68596B94}" srcId="{A79A8F23-03BF-4BB1-890D-DF5CD85E16DC}" destId="{D1FECA0D-673C-4221-9246-4A403427B3D9}" srcOrd="3" destOrd="0" parTransId="{79C1B1B8-A40B-491E-8B84-29D2A64AB5FD}" sibTransId="{70B7CE32-74FB-46B7-95A0-389AC91B578C}"/>
    <dgm:cxn modelId="{D403A02F-E425-4EB3-9E34-127292A73809}" type="presOf" srcId="{F6499DC1-2355-4FEA-B006-11C9F6536F57}" destId="{43448745-42EC-4F7A-800F-E5F20CF14EC0}" srcOrd="0" destOrd="0" presId="urn:microsoft.com/office/officeart/2005/8/layout/lProcess3"/>
    <dgm:cxn modelId="{5AAEF030-7946-4BA3-807B-790EAC8C507E}" type="presOf" srcId="{C571784D-42C5-4848-B2C4-ACD53047BABC}" destId="{D97EFEAC-3643-47A9-9245-7E0516BFE21D}" srcOrd="0" destOrd="0" presId="urn:microsoft.com/office/officeart/2005/8/layout/lProcess3"/>
    <dgm:cxn modelId="{8EF90448-A842-407D-A75F-A95202272F91}" type="presOf" srcId="{85EB7F30-2D7D-4B6E-BFE6-1FBB1F7482FC}" destId="{DC6ECBF1-9DC4-4720-9964-803407FFECE0}" srcOrd="0" destOrd="0" presId="urn:microsoft.com/office/officeart/2005/8/layout/lProcess3"/>
    <dgm:cxn modelId="{256CD5B0-A8AE-488C-B3DB-95EFFCB31C78}" type="presParOf" srcId="{3BC7D0F6-C17C-4248-87B1-ADE8BC78A53F}" destId="{6FE55B4F-6E93-4289-8EE1-CC5B8145AFE8}" srcOrd="0" destOrd="0" presId="urn:microsoft.com/office/officeart/2005/8/layout/lProcess3"/>
    <dgm:cxn modelId="{3750B1C4-AEE9-4A74-B20D-B0C1FBB06CFD}" type="presParOf" srcId="{6FE55B4F-6E93-4289-8EE1-CC5B8145AFE8}" destId="{97E8A724-AFA6-4AA7-8CE5-47526F19F7CA}" srcOrd="0" destOrd="0" presId="urn:microsoft.com/office/officeart/2005/8/layout/lProcess3"/>
    <dgm:cxn modelId="{0CD8BB15-0345-4E07-80BF-98E5125E7063}" type="presParOf" srcId="{6FE55B4F-6E93-4289-8EE1-CC5B8145AFE8}" destId="{F76C28D5-E1E8-441D-BFDB-1E7D95A3E935}" srcOrd="1" destOrd="0" presId="urn:microsoft.com/office/officeart/2005/8/layout/lProcess3"/>
    <dgm:cxn modelId="{5D980DD9-8DEA-41ED-AE2F-4663EF45EFD7}" type="presParOf" srcId="{6FE55B4F-6E93-4289-8EE1-CC5B8145AFE8}" destId="{87225041-8A0E-4BAC-99D0-B17B31871430}" srcOrd="2" destOrd="0" presId="urn:microsoft.com/office/officeart/2005/8/layout/lProcess3"/>
    <dgm:cxn modelId="{D684EA4F-1D80-4B67-A58F-37E358E86C7C}" type="presParOf" srcId="{3BC7D0F6-C17C-4248-87B1-ADE8BC78A53F}" destId="{C54FEFFB-A4A1-4639-9395-FDAC641C6550}" srcOrd="1" destOrd="0" presId="urn:microsoft.com/office/officeart/2005/8/layout/lProcess3"/>
    <dgm:cxn modelId="{D6318115-B264-445F-A52A-1C11566A73DB}" type="presParOf" srcId="{3BC7D0F6-C17C-4248-87B1-ADE8BC78A53F}" destId="{1A4171BB-0806-409B-803D-E4A29A926AE1}" srcOrd="2" destOrd="0" presId="urn:microsoft.com/office/officeart/2005/8/layout/lProcess3"/>
    <dgm:cxn modelId="{0D129B3A-AF1A-4D09-8A79-5525FB05DD12}" type="presParOf" srcId="{1A4171BB-0806-409B-803D-E4A29A926AE1}" destId="{CC0BD5EC-2FA0-4C12-BFB2-3ABC342B9842}" srcOrd="0" destOrd="0" presId="urn:microsoft.com/office/officeart/2005/8/layout/lProcess3"/>
    <dgm:cxn modelId="{05699BC0-1918-4B09-90AB-F9CB66EBAE7A}" type="presParOf" srcId="{1A4171BB-0806-409B-803D-E4A29A926AE1}" destId="{88DCE124-739C-495D-9BAB-9F835FEFF404}" srcOrd="1" destOrd="0" presId="urn:microsoft.com/office/officeart/2005/8/layout/lProcess3"/>
    <dgm:cxn modelId="{D282F146-1633-49B3-B29C-85F2C15A50CF}" type="presParOf" srcId="{1A4171BB-0806-409B-803D-E4A29A926AE1}" destId="{8B46EBFE-3CDD-484C-AE72-B6F5C49D9319}" srcOrd="2" destOrd="0" presId="urn:microsoft.com/office/officeart/2005/8/layout/lProcess3"/>
    <dgm:cxn modelId="{D4164809-3E5A-45E7-AC35-F88F1B180B19}" type="presParOf" srcId="{3BC7D0F6-C17C-4248-87B1-ADE8BC78A53F}" destId="{537AF519-0B62-4D3D-8DB9-999081D69C99}" srcOrd="3" destOrd="0" presId="urn:microsoft.com/office/officeart/2005/8/layout/lProcess3"/>
    <dgm:cxn modelId="{630B9E71-9995-4E80-9F24-C6EA1855F151}" type="presParOf" srcId="{3BC7D0F6-C17C-4248-87B1-ADE8BC78A53F}" destId="{E6211E2F-1F6B-45C4-9E0D-000B982E220B}" srcOrd="4" destOrd="0" presId="urn:microsoft.com/office/officeart/2005/8/layout/lProcess3"/>
    <dgm:cxn modelId="{DD25A217-0550-4A8E-82A6-D43E90898E2C}" type="presParOf" srcId="{E6211E2F-1F6B-45C4-9E0D-000B982E220B}" destId="{D97EFEAC-3643-47A9-9245-7E0516BFE21D}" srcOrd="0" destOrd="0" presId="urn:microsoft.com/office/officeart/2005/8/layout/lProcess3"/>
    <dgm:cxn modelId="{C1CDD729-4A97-466C-AA6E-4B8EBD837C4A}" type="presParOf" srcId="{E6211E2F-1F6B-45C4-9E0D-000B982E220B}" destId="{6B8238F3-97C2-41AF-9EED-6B563A35BADB}" srcOrd="1" destOrd="0" presId="urn:microsoft.com/office/officeart/2005/8/layout/lProcess3"/>
    <dgm:cxn modelId="{B6341246-D0DD-4389-86FF-690BC7273499}" type="presParOf" srcId="{E6211E2F-1F6B-45C4-9E0D-000B982E220B}" destId="{8D272D84-4F20-462E-949F-F68AF6A7B0D0}" srcOrd="2" destOrd="0" presId="urn:microsoft.com/office/officeart/2005/8/layout/lProcess3"/>
    <dgm:cxn modelId="{FA472225-0B71-47B5-97F2-AD6503375FC7}" type="presParOf" srcId="{E6211E2F-1F6B-45C4-9E0D-000B982E220B}" destId="{AD5C1A15-86A8-4857-AB4A-7CB6B8F26F8A}" srcOrd="3" destOrd="0" presId="urn:microsoft.com/office/officeart/2005/8/layout/lProcess3"/>
    <dgm:cxn modelId="{9C362F99-B60D-42A5-B9AE-24E382D090E0}" type="presParOf" srcId="{E6211E2F-1F6B-45C4-9E0D-000B982E220B}" destId="{F0B8E184-9212-4B0C-9100-FFDF541A82BF}" srcOrd="4" destOrd="0" presId="urn:microsoft.com/office/officeart/2005/8/layout/lProcess3"/>
    <dgm:cxn modelId="{83EA624F-5F07-4F8E-9D9E-292199BEA419}" type="presParOf" srcId="{3BC7D0F6-C17C-4248-87B1-ADE8BC78A53F}" destId="{180D8B39-7287-46BC-B9F5-3FFFB246FFE9}" srcOrd="5" destOrd="0" presId="urn:microsoft.com/office/officeart/2005/8/layout/lProcess3"/>
    <dgm:cxn modelId="{4DBBC853-0A28-48CC-ACA5-A2417CFEC501}" type="presParOf" srcId="{3BC7D0F6-C17C-4248-87B1-ADE8BC78A53F}" destId="{7816593A-4656-45C4-B0FE-9B561D3D96C6}" srcOrd="6" destOrd="0" presId="urn:microsoft.com/office/officeart/2005/8/layout/lProcess3"/>
    <dgm:cxn modelId="{3BB7D2A7-FB9B-4F43-83CB-045C8F01E60C}" type="presParOf" srcId="{7816593A-4656-45C4-B0FE-9B561D3D96C6}" destId="{6216603A-E8B3-4C83-A45F-7292B4BDB612}" srcOrd="0" destOrd="0" presId="urn:microsoft.com/office/officeart/2005/8/layout/lProcess3"/>
    <dgm:cxn modelId="{EEB68290-9D76-4BCB-A57B-3ED80D7852C4}" type="presParOf" srcId="{7816593A-4656-45C4-B0FE-9B561D3D96C6}" destId="{D46AAB14-2AF3-490C-ABB2-8EEA10D053B0}" srcOrd="1" destOrd="0" presId="urn:microsoft.com/office/officeart/2005/8/layout/lProcess3"/>
    <dgm:cxn modelId="{75B66273-63F0-4C98-8488-9D25AFC47CD1}" type="presParOf" srcId="{7816593A-4656-45C4-B0FE-9B561D3D96C6}" destId="{623CF647-240C-4DCC-BE95-82DCEEB77078}" srcOrd="2" destOrd="0" presId="urn:microsoft.com/office/officeart/2005/8/layout/lProcess3"/>
    <dgm:cxn modelId="{C347FC34-86AB-40EB-9F78-31F99F43D61A}" type="presParOf" srcId="{3BC7D0F6-C17C-4248-87B1-ADE8BC78A53F}" destId="{1EA0B508-3250-417C-961E-31D3CD3CB9D9}" srcOrd="7" destOrd="0" presId="urn:microsoft.com/office/officeart/2005/8/layout/lProcess3"/>
    <dgm:cxn modelId="{3066E41B-7B0F-4A05-8EED-F41F495C924F}" type="presParOf" srcId="{3BC7D0F6-C17C-4248-87B1-ADE8BC78A53F}" destId="{04385C05-5620-449A-9C9C-CF9A67714ECB}" srcOrd="8" destOrd="0" presId="urn:microsoft.com/office/officeart/2005/8/layout/lProcess3"/>
    <dgm:cxn modelId="{A94E779E-D782-44A0-A7ED-2C61BCB8F33E}" type="presParOf" srcId="{04385C05-5620-449A-9C9C-CF9A67714ECB}" destId="{43448745-42EC-4F7A-800F-E5F20CF14EC0}" srcOrd="0" destOrd="0" presId="urn:microsoft.com/office/officeart/2005/8/layout/lProcess3"/>
    <dgm:cxn modelId="{98D35FFE-42E2-46AE-8E71-049DA4514572}" type="presParOf" srcId="{04385C05-5620-449A-9C9C-CF9A67714ECB}" destId="{D4D16092-7361-4511-BBCC-CF2B0ED1E715}" srcOrd="1" destOrd="0" presId="urn:microsoft.com/office/officeart/2005/8/layout/lProcess3"/>
    <dgm:cxn modelId="{93706736-41C4-483D-A7FA-FB695DB6B877}" type="presParOf" srcId="{04385C05-5620-449A-9C9C-CF9A67714ECB}" destId="{9EAFBAC8-CA89-4225-B18C-C281CE01E63F}" srcOrd="2" destOrd="0" presId="urn:microsoft.com/office/officeart/2005/8/layout/lProcess3"/>
    <dgm:cxn modelId="{EA6983B2-5AAD-43D1-931D-8A979C41BC7C}" type="presParOf" srcId="{3BC7D0F6-C17C-4248-87B1-ADE8BC78A53F}" destId="{28D3A1F9-E53A-4B92-9857-4371330E2A19}" srcOrd="9" destOrd="0" presId="urn:microsoft.com/office/officeart/2005/8/layout/lProcess3"/>
    <dgm:cxn modelId="{40C0986D-E8FD-4501-AE3E-AE94209BF6FF}" type="presParOf" srcId="{3BC7D0F6-C17C-4248-87B1-ADE8BC78A53F}" destId="{770C10E8-65C9-4E21-96F8-870B338520F2}" srcOrd="10" destOrd="0" presId="urn:microsoft.com/office/officeart/2005/8/layout/lProcess3"/>
    <dgm:cxn modelId="{EDAC6740-5AFD-46D0-BD51-521E2E450143}" type="presParOf" srcId="{770C10E8-65C9-4E21-96F8-870B338520F2}" destId="{CAA0CB01-8436-41F9-A5A9-953D2CB7E28D}" srcOrd="0" destOrd="0" presId="urn:microsoft.com/office/officeart/2005/8/layout/lProcess3"/>
    <dgm:cxn modelId="{41E50B11-4813-482C-BDBB-87694A71A46B}" type="presParOf" srcId="{770C10E8-65C9-4E21-96F8-870B338520F2}" destId="{7AFFA090-2B6F-4067-9F23-F348C4773A2C}" srcOrd="1" destOrd="0" presId="urn:microsoft.com/office/officeart/2005/8/layout/lProcess3"/>
    <dgm:cxn modelId="{CCDD5F46-620A-4064-91CA-D2C31C1D4291}" type="presParOf" srcId="{770C10E8-65C9-4E21-96F8-870B338520F2}" destId="{DC6ECBF1-9DC4-4720-9964-803407FFECE0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13B14-18A8-4AEB-A20B-D76B1829EB57}">
      <dsp:nvSpPr>
        <dsp:cNvPr id="0" name=""/>
        <dsp:cNvSpPr/>
      </dsp:nvSpPr>
      <dsp:spPr>
        <a:xfrm>
          <a:off x="3285786" y="1926"/>
          <a:ext cx="2213402" cy="143871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4100" kern="1200" dirty="0" smtClean="0"/>
            <a:t>Plan</a:t>
          </a:r>
          <a:endParaRPr lang="en-US" sz="4100" kern="1200" dirty="0"/>
        </a:p>
      </dsp:txBody>
      <dsp:txXfrm>
        <a:off x="3356018" y="72158"/>
        <a:ext cx="2072938" cy="1298247"/>
      </dsp:txXfrm>
    </dsp:sp>
    <dsp:sp modelId="{735A5050-67A1-4D89-8E7C-A5D53A4FFFD6}">
      <dsp:nvSpPr>
        <dsp:cNvPr id="0" name=""/>
        <dsp:cNvSpPr/>
      </dsp:nvSpPr>
      <dsp:spPr>
        <a:xfrm>
          <a:off x="2017426" y="721282"/>
          <a:ext cx="4750123" cy="4750123"/>
        </a:xfrm>
        <a:custGeom>
          <a:avLst/>
          <a:gdLst/>
          <a:ahLst/>
          <a:cxnLst/>
          <a:rect l="0" t="0" r="0" b="0"/>
          <a:pathLst>
            <a:path>
              <a:moveTo>
                <a:pt x="3786759" y="465080"/>
              </a:moveTo>
              <a:arcTo wR="2375061" hR="2375061" stAng="18388122" swAng="1632291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3F532-E535-4F6B-9B55-CCEF659D8629}">
      <dsp:nvSpPr>
        <dsp:cNvPr id="0" name=""/>
        <dsp:cNvSpPr/>
      </dsp:nvSpPr>
      <dsp:spPr>
        <a:xfrm>
          <a:off x="5660848" y="2376988"/>
          <a:ext cx="2213402" cy="1438711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4100" kern="1200" dirty="0" smtClean="0"/>
            <a:t>Act</a:t>
          </a:r>
          <a:endParaRPr lang="en-US" sz="4100" kern="1200" dirty="0"/>
        </a:p>
      </dsp:txBody>
      <dsp:txXfrm>
        <a:off x="5731080" y="2447220"/>
        <a:ext cx="2072938" cy="1298247"/>
      </dsp:txXfrm>
    </dsp:sp>
    <dsp:sp modelId="{DF4918CA-1149-4957-87BD-C51D906401CD}">
      <dsp:nvSpPr>
        <dsp:cNvPr id="0" name=""/>
        <dsp:cNvSpPr/>
      </dsp:nvSpPr>
      <dsp:spPr>
        <a:xfrm>
          <a:off x="2017426" y="721282"/>
          <a:ext cx="4750123" cy="4750123"/>
        </a:xfrm>
        <a:custGeom>
          <a:avLst/>
          <a:gdLst/>
          <a:ahLst/>
          <a:cxnLst/>
          <a:rect l="0" t="0" r="0" b="0"/>
          <a:pathLst>
            <a:path>
              <a:moveTo>
                <a:pt x="4503786" y="3428366"/>
              </a:moveTo>
              <a:arcTo wR="2375061" hR="2375061" stAng="1579587" swAng="1632291"/>
            </a:path>
          </a:pathLst>
        </a:custGeom>
        <a:noFill/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7F2A0A-1A3D-4B20-93E7-81944DADDB26}">
      <dsp:nvSpPr>
        <dsp:cNvPr id="0" name=""/>
        <dsp:cNvSpPr/>
      </dsp:nvSpPr>
      <dsp:spPr>
        <a:xfrm>
          <a:off x="3285786" y="4752050"/>
          <a:ext cx="2213402" cy="1438711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Observe</a:t>
          </a:r>
          <a:endParaRPr lang="en-US" sz="4100" kern="1200" dirty="0"/>
        </a:p>
      </dsp:txBody>
      <dsp:txXfrm>
        <a:off x="3356018" y="4822282"/>
        <a:ext cx="2072938" cy="1298247"/>
      </dsp:txXfrm>
    </dsp:sp>
    <dsp:sp modelId="{BD4E2138-7E84-42BD-A142-EF6C1085C7F2}">
      <dsp:nvSpPr>
        <dsp:cNvPr id="0" name=""/>
        <dsp:cNvSpPr/>
      </dsp:nvSpPr>
      <dsp:spPr>
        <a:xfrm>
          <a:off x="2017426" y="721282"/>
          <a:ext cx="4750123" cy="4750123"/>
        </a:xfrm>
        <a:custGeom>
          <a:avLst/>
          <a:gdLst/>
          <a:ahLst/>
          <a:cxnLst/>
          <a:rect l="0" t="0" r="0" b="0"/>
          <a:pathLst>
            <a:path>
              <a:moveTo>
                <a:pt x="963364" y="4285043"/>
              </a:moveTo>
              <a:arcTo wR="2375061" hR="2375061" stAng="7588122" swAng="1632291"/>
            </a:path>
          </a:pathLst>
        </a:custGeom>
        <a:noFill/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A67FE-9371-4EC9-AB47-998A358B83F9}">
      <dsp:nvSpPr>
        <dsp:cNvPr id="0" name=""/>
        <dsp:cNvSpPr/>
      </dsp:nvSpPr>
      <dsp:spPr>
        <a:xfrm>
          <a:off x="910725" y="2376988"/>
          <a:ext cx="2213402" cy="1438711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4100" kern="1200" dirty="0" smtClean="0"/>
            <a:t>Reflect</a:t>
          </a:r>
          <a:endParaRPr lang="en-US" sz="4100" kern="1200" dirty="0"/>
        </a:p>
      </dsp:txBody>
      <dsp:txXfrm>
        <a:off x="980957" y="2447220"/>
        <a:ext cx="2072938" cy="1298247"/>
      </dsp:txXfrm>
    </dsp:sp>
    <dsp:sp modelId="{45B3A8E7-B5E0-4E17-8AC4-6920F5186F89}">
      <dsp:nvSpPr>
        <dsp:cNvPr id="0" name=""/>
        <dsp:cNvSpPr/>
      </dsp:nvSpPr>
      <dsp:spPr>
        <a:xfrm>
          <a:off x="2017426" y="721282"/>
          <a:ext cx="4750123" cy="4750123"/>
        </a:xfrm>
        <a:custGeom>
          <a:avLst/>
          <a:gdLst/>
          <a:ahLst/>
          <a:cxnLst/>
          <a:rect l="0" t="0" r="0" b="0"/>
          <a:pathLst>
            <a:path>
              <a:moveTo>
                <a:pt x="246337" y="1321757"/>
              </a:moveTo>
              <a:arcTo wR="2375061" hR="2375061" stAng="12379587" swAng="1632291"/>
            </a:path>
          </a:pathLst>
        </a:custGeom>
        <a:noFill/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8A724-AFA6-4AA7-8CE5-47526F19F7CA}">
      <dsp:nvSpPr>
        <dsp:cNvPr id="0" name=""/>
        <dsp:cNvSpPr/>
      </dsp:nvSpPr>
      <dsp:spPr>
        <a:xfrm>
          <a:off x="216018" y="2336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Initiation</a:t>
          </a:r>
          <a:endParaRPr lang="en-US" sz="2000" kern="1200" dirty="0"/>
        </a:p>
      </dsp:txBody>
      <dsp:txXfrm>
        <a:off x="683184" y="2336"/>
        <a:ext cx="1401498" cy="934331"/>
      </dsp:txXfrm>
    </dsp:sp>
    <dsp:sp modelId="{87225041-8A0E-4BAC-99D0-B17B31871430}">
      <dsp:nvSpPr>
        <dsp:cNvPr id="0" name=""/>
        <dsp:cNvSpPr/>
      </dsp:nvSpPr>
      <dsp:spPr>
        <a:xfrm>
          <a:off x="2248190" y="81754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Uncertainty</a:t>
          </a:r>
          <a:endParaRPr lang="en-US" sz="1800" kern="1200" dirty="0"/>
        </a:p>
      </dsp:txBody>
      <dsp:txXfrm>
        <a:off x="2635938" y="81754"/>
        <a:ext cx="1163243" cy="775495"/>
      </dsp:txXfrm>
    </dsp:sp>
    <dsp:sp modelId="{CC0BD5EC-2FA0-4C12-BFB2-3ABC342B9842}">
      <dsp:nvSpPr>
        <dsp:cNvPr id="0" name=""/>
        <dsp:cNvSpPr/>
      </dsp:nvSpPr>
      <dsp:spPr>
        <a:xfrm>
          <a:off x="216018" y="1067474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Selection</a:t>
          </a:r>
          <a:endParaRPr lang="en-US" sz="2000" kern="1200" dirty="0"/>
        </a:p>
      </dsp:txBody>
      <dsp:txXfrm>
        <a:off x="683184" y="1067474"/>
        <a:ext cx="1401498" cy="934331"/>
      </dsp:txXfrm>
    </dsp:sp>
    <dsp:sp modelId="{8B46EBFE-3CDD-484C-AE72-B6F5C49D9319}">
      <dsp:nvSpPr>
        <dsp:cNvPr id="0" name=""/>
        <dsp:cNvSpPr/>
      </dsp:nvSpPr>
      <dsp:spPr>
        <a:xfrm>
          <a:off x="2248190" y="1146892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1786142"/>
            <a:satOff val="-2299"/>
            <a:lumOff val="-17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786142"/>
              <a:satOff val="-2299"/>
              <a:lumOff val="-1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Optimism</a:t>
          </a:r>
          <a:endParaRPr lang="en-US" sz="1800" kern="1200" dirty="0"/>
        </a:p>
      </dsp:txBody>
      <dsp:txXfrm>
        <a:off x="2635938" y="1146892"/>
        <a:ext cx="1163243" cy="775495"/>
      </dsp:txXfrm>
    </dsp:sp>
    <dsp:sp modelId="{D97EFEAC-3643-47A9-9245-7E0516BFE21D}">
      <dsp:nvSpPr>
        <dsp:cNvPr id="0" name=""/>
        <dsp:cNvSpPr/>
      </dsp:nvSpPr>
      <dsp:spPr>
        <a:xfrm>
          <a:off x="216018" y="2132612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Exploration</a:t>
          </a:r>
        </a:p>
      </dsp:txBody>
      <dsp:txXfrm>
        <a:off x="683184" y="2132612"/>
        <a:ext cx="1401498" cy="934331"/>
      </dsp:txXfrm>
    </dsp:sp>
    <dsp:sp modelId="{8D272D84-4F20-462E-949F-F68AF6A7B0D0}">
      <dsp:nvSpPr>
        <dsp:cNvPr id="0" name=""/>
        <dsp:cNvSpPr/>
      </dsp:nvSpPr>
      <dsp:spPr>
        <a:xfrm>
          <a:off x="2248190" y="2212031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3572283"/>
            <a:satOff val="-4598"/>
            <a:lumOff val="-35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572283"/>
              <a:satOff val="-4598"/>
              <a:lumOff val="-3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Confusion, frustration</a:t>
          </a:r>
        </a:p>
      </dsp:txBody>
      <dsp:txXfrm>
        <a:off x="2635938" y="2212031"/>
        <a:ext cx="1163243" cy="775495"/>
      </dsp:txXfrm>
    </dsp:sp>
    <dsp:sp modelId="{F0B8E184-9212-4B0C-9100-FFDF541A82BF}">
      <dsp:nvSpPr>
        <dsp:cNvPr id="0" name=""/>
        <dsp:cNvSpPr/>
      </dsp:nvSpPr>
      <dsp:spPr>
        <a:xfrm>
          <a:off x="3915505" y="2212031"/>
          <a:ext cx="4365419" cy="775495"/>
        </a:xfrm>
        <a:prstGeom prst="chevron">
          <a:avLst/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800" b="1" kern="1200" dirty="0" smtClean="0">
              <a:solidFill>
                <a:schemeClr val="accent3">
                  <a:lumMod val="50000"/>
                </a:schemeClr>
              </a:solidFill>
            </a:rPr>
            <a:t>Zones of Intervention</a:t>
          </a:r>
        </a:p>
      </dsp:txBody>
      <dsp:txXfrm>
        <a:off x="4303253" y="2212031"/>
        <a:ext cx="3589924" cy="775495"/>
      </dsp:txXfrm>
    </dsp:sp>
    <dsp:sp modelId="{6216603A-E8B3-4C83-A45F-7292B4BDB612}">
      <dsp:nvSpPr>
        <dsp:cNvPr id="0" name=""/>
        <dsp:cNvSpPr/>
      </dsp:nvSpPr>
      <dsp:spPr>
        <a:xfrm>
          <a:off x="216018" y="3197751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Formulation</a:t>
          </a:r>
        </a:p>
      </dsp:txBody>
      <dsp:txXfrm>
        <a:off x="683184" y="3197751"/>
        <a:ext cx="1401498" cy="934331"/>
      </dsp:txXfrm>
    </dsp:sp>
    <dsp:sp modelId="{623CF647-240C-4DCC-BE95-82DCEEB77078}">
      <dsp:nvSpPr>
        <dsp:cNvPr id="0" name=""/>
        <dsp:cNvSpPr/>
      </dsp:nvSpPr>
      <dsp:spPr>
        <a:xfrm>
          <a:off x="2248190" y="3277169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7144567"/>
            <a:satOff val="-9195"/>
            <a:lumOff val="-71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7144567"/>
              <a:satOff val="-9195"/>
              <a:lumOff val="-7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Clarity</a:t>
          </a:r>
        </a:p>
      </dsp:txBody>
      <dsp:txXfrm>
        <a:off x="2635938" y="3277169"/>
        <a:ext cx="1163243" cy="775495"/>
      </dsp:txXfrm>
    </dsp:sp>
    <dsp:sp modelId="{43448745-42EC-4F7A-800F-E5F20CF14EC0}">
      <dsp:nvSpPr>
        <dsp:cNvPr id="0" name=""/>
        <dsp:cNvSpPr/>
      </dsp:nvSpPr>
      <dsp:spPr>
        <a:xfrm>
          <a:off x="216018" y="4262889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Collection</a:t>
          </a:r>
        </a:p>
      </dsp:txBody>
      <dsp:txXfrm>
        <a:off x="683184" y="4262889"/>
        <a:ext cx="1401498" cy="934331"/>
      </dsp:txXfrm>
    </dsp:sp>
    <dsp:sp modelId="{9EAFBAC8-CA89-4225-B18C-C281CE01E63F}">
      <dsp:nvSpPr>
        <dsp:cNvPr id="0" name=""/>
        <dsp:cNvSpPr/>
      </dsp:nvSpPr>
      <dsp:spPr>
        <a:xfrm>
          <a:off x="2248190" y="4342307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8930708"/>
            <a:satOff val="-11494"/>
            <a:lumOff val="-89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930708"/>
              <a:satOff val="-11494"/>
              <a:lumOff val="-89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Confidence</a:t>
          </a:r>
        </a:p>
      </dsp:txBody>
      <dsp:txXfrm>
        <a:off x="2635938" y="4342307"/>
        <a:ext cx="1163243" cy="775495"/>
      </dsp:txXfrm>
    </dsp:sp>
    <dsp:sp modelId="{CAA0CB01-8436-41F9-A5A9-953D2CB7E28D}">
      <dsp:nvSpPr>
        <dsp:cNvPr id="0" name=""/>
        <dsp:cNvSpPr/>
      </dsp:nvSpPr>
      <dsp:spPr>
        <a:xfrm>
          <a:off x="216018" y="5328028"/>
          <a:ext cx="2335829" cy="934331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kern="1200" dirty="0" smtClean="0"/>
            <a:t>Presentation</a:t>
          </a:r>
        </a:p>
      </dsp:txBody>
      <dsp:txXfrm>
        <a:off x="683184" y="5328028"/>
        <a:ext cx="1401498" cy="934331"/>
      </dsp:txXfrm>
    </dsp:sp>
    <dsp:sp modelId="{DC6ECBF1-9DC4-4720-9964-803407FFECE0}">
      <dsp:nvSpPr>
        <dsp:cNvPr id="0" name=""/>
        <dsp:cNvSpPr/>
      </dsp:nvSpPr>
      <dsp:spPr>
        <a:xfrm>
          <a:off x="2248190" y="5407446"/>
          <a:ext cx="1938738" cy="775495"/>
        </a:xfrm>
        <a:prstGeom prst="chevron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/>
            <a:t>Relief</a:t>
          </a:r>
        </a:p>
      </dsp:txBody>
      <dsp:txXfrm>
        <a:off x="2635938" y="5407446"/>
        <a:ext cx="1163243" cy="775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07907-A73E-40DF-9824-A9189BBB5147}" type="datetimeFigureOut">
              <a:rPr lang="en-GB" smtClean="0"/>
              <a:pPr/>
              <a:t>25/10/2012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FDA55-290F-4D72-BF9E-0D9ED9194F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944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072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86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55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037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18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327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99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91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019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276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54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6C7AE-D7F2-4AE9-9338-23187F37B0B5}" type="datetimeFigureOut">
              <a:rPr lang="en-GB" smtClean="0"/>
              <a:pPr/>
              <a:t>25/10/2012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6D615-DFD4-4AD9-AA62-BF6AA01E4D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35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acarbery@wit.ie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digitalphotos.net/" TargetMode="External"/><Relationship Id="rId7" Type="http://schemas.openxmlformats.org/officeDocument/2006/relationships/hyperlink" Target="http://www.ucl.ac.uk/infostudies/research/ciber/downloads/ggexecutive.pdf" TargetMode="External"/><Relationship Id="rId2" Type="http://schemas.openxmlformats.org/officeDocument/2006/relationships/hyperlink" Target="http://www.sxc.h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lickr.com/photos/bazik/395792175/" TargetMode="External"/><Relationship Id="rId5" Type="http://schemas.openxmlformats.org/officeDocument/2006/relationships/hyperlink" Target="http://www.flickr.com/photos/grrphoto/246147199/" TargetMode="External"/><Relationship Id="rId4" Type="http://schemas.openxmlformats.org/officeDocument/2006/relationships/hyperlink" Target="http://www.flickr.com/photos/karlequin/20042701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53955_66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708920"/>
            <a:ext cx="3456384" cy="34516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1124744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 b="1" dirty="0" smtClean="0">
                <a:solidFill>
                  <a:srgbClr val="FF0000"/>
                </a:solidFill>
                <a:latin typeface="Gill Sans MT" pitchFamily="34" charset="0"/>
              </a:rPr>
              <a:t>Information Literacy </a:t>
            </a:r>
          </a:p>
          <a:p>
            <a:r>
              <a:rPr lang="en-IE" sz="5400" b="1" dirty="0" smtClean="0">
                <a:solidFill>
                  <a:srgbClr val="FF0000"/>
                </a:solidFill>
                <a:latin typeface="Gill Sans MT" pitchFamily="34" charset="0"/>
              </a:rPr>
              <a:t>through Inquiry</a:t>
            </a:r>
            <a:endParaRPr lang="en-US" sz="54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852936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itchFamily="34" charset="0"/>
              </a:rPr>
              <a:t>Using problem-based learning in information literacy instruction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Gill Sans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085184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>
                <a:solidFill>
                  <a:srgbClr val="00B050"/>
                </a:solidFill>
                <a:latin typeface="Gill Sans MT" pitchFamily="34" charset="0"/>
              </a:rPr>
              <a:t>Alan </a:t>
            </a:r>
            <a:r>
              <a:rPr lang="en-IE" sz="2000" b="1" dirty="0" err="1" smtClean="0">
                <a:solidFill>
                  <a:srgbClr val="00B050"/>
                </a:solidFill>
                <a:latin typeface="Gill Sans MT" pitchFamily="34" charset="0"/>
              </a:rPr>
              <a:t>Carbery</a:t>
            </a:r>
            <a:r>
              <a:rPr lang="en-IE" sz="2000" b="1" dirty="0" smtClean="0">
                <a:solidFill>
                  <a:srgbClr val="00B050"/>
                </a:solidFill>
                <a:latin typeface="Gill Sans MT" pitchFamily="34" charset="0"/>
              </a:rPr>
              <a:t>, </a:t>
            </a:r>
          </a:p>
          <a:p>
            <a:r>
              <a:rPr lang="en-IE" sz="2000" b="1" dirty="0" smtClean="0">
                <a:solidFill>
                  <a:srgbClr val="00B050"/>
                </a:solidFill>
                <a:latin typeface="Gill Sans MT" pitchFamily="34" charset="0"/>
              </a:rPr>
              <a:t>Waterford Institute of Technology</a:t>
            </a:r>
            <a:endParaRPr lang="en-US" sz="2000" b="1" dirty="0">
              <a:solidFill>
                <a:srgbClr val="00B050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9343" y="620688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Students usually approach their research </a:t>
            </a:r>
            <a:r>
              <a:rPr lang="en-US" sz="3200" b="1" dirty="0" smtClean="0">
                <a:solidFill>
                  <a:srgbClr val="FF0000"/>
                </a:solidFill>
                <a:latin typeface="Gill Sans MT" pitchFamily="34" charset="0"/>
              </a:rPr>
              <a:t>without regard to the library’s structure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or the way that library segments different resources into different areas of its web site. (CIBER, 2008)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36504" y="4320845"/>
            <a:ext cx="4304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Gill Sans MT" pitchFamily="34" charset="0"/>
              </a:rPr>
              <a:t>Students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lack ability </a:t>
            </a:r>
            <a:r>
              <a:rPr lang="en-IE" sz="2400" dirty="0" smtClean="0">
                <a:solidFill>
                  <a:schemeClr val="tx2">
                    <a:lumMod val="75000"/>
                  </a:schemeClr>
                </a:solidFill>
                <a:latin typeface="Gill Sans MT" pitchFamily="34" charset="0"/>
              </a:rPr>
              <a:t>to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evaluate information</a:t>
            </a:r>
            <a:endParaRPr lang="en-US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139952" cy="2759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7" y="3717032"/>
            <a:ext cx="410436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‘One way to deal with IAKT syndrome is to </a:t>
            </a:r>
            <a:r>
              <a:rPr lang="en-US" sz="3200" b="1" dirty="0" smtClean="0">
                <a:solidFill>
                  <a:srgbClr val="FF0000"/>
                </a:solidFill>
              </a:rPr>
              <a:t>challenge the students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to demonstrate their expertise’ (Bell, 2007, p. 100).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470618"/>
            <a:ext cx="3810000" cy="2524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8764" y="692696"/>
            <a:ext cx="83217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IAKT syndrome occurs when higher level </a:t>
            </a:r>
            <a:r>
              <a:rPr lang="en-US" sz="3200" b="1" dirty="0" smtClean="0">
                <a:solidFill>
                  <a:srgbClr val="FF0000"/>
                </a:solidFill>
              </a:rPr>
              <a:t>students assume </a:t>
            </a:r>
            <a:r>
              <a:rPr lang="en-US" sz="3200" b="1" dirty="0">
                <a:solidFill>
                  <a:srgbClr val="FF0000"/>
                </a:solidFill>
              </a:rPr>
              <a:t>they have little to gain from IL instruction.</a:t>
            </a:r>
            <a:r>
              <a:rPr lang="en-US" sz="3200" b="1" dirty="0">
                <a:solidFill>
                  <a:prstClr val="black"/>
                </a:solidFill>
              </a:rPr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59832" y="836712"/>
            <a:ext cx="580650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“There is increasing evidence that supports the belief that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active, experimental education experiences are more transferable 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than passive, lecture-based instruction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” (Hsieh &amp; Knight, 2008)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" y="2481541"/>
            <a:ext cx="2899404" cy="4376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32839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Students involved in PBL require more IL skills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than those studying in more traditional learning environments (Dodd, 2007)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26876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IL instruction is the key to the success of PBL. Students need to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develop their information need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in order to work on the problem presented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(Breen &amp; Fallon, 2005).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556792"/>
            <a:ext cx="6408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Classes taught using the modified PBL approach tended to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generate far more student participation and engagement </a:t>
            </a:r>
            <a:r>
              <a:rPr lang="en-IE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than traditional lectures (Munro, 2006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492896"/>
            <a:ext cx="28575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484784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The most rewarding feature of engaging in a PBL session is </a:t>
            </a:r>
            <a:r>
              <a:rPr lang="en-IE" sz="3200" b="1" dirty="0">
                <a:solidFill>
                  <a:srgbClr val="FF3300"/>
                </a:solidFill>
                <a:latin typeface="Gill Sans MT" pitchFamily="34" charset="0"/>
              </a:rPr>
              <a:t>having the opportunity </a:t>
            </a:r>
            <a:r>
              <a:rPr lang="en-IE" sz="3200" b="1" dirty="0" smtClean="0">
                <a:solidFill>
                  <a:srgbClr val="FF3300"/>
                </a:solidFill>
                <a:latin typeface="Gill Sans MT" pitchFamily="34" charset="0"/>
              </a:rPr>
              <a:t>to interact </a:t>
            </a:r>
            <a:r>
              <a:rPr lang="en-IE" sz="3200" b="1" dirty="0">
                <a:solidFill>
                  <a:srgbClr val="FF3300"/>
                </a:solidFill>
                <a:latin typeface="Gill Sans MT" pitchFamily="34" charset="0"/>
              </a:rPr>
              <a:t>with students in a more dynamic </a:t>
            </a:r>
            <a:r>
              <a:rPr lang="en-IE" sz="3200" b="1" dirty="0" smtClean="0">
                <a:solidFill>
                  <a:srgbClr val="FF3300"/>
                </a:solidFill>
                <a:latin typeface="Gill Sans MT" pitchFamily="34" charset="0"/>
              </a:rPr>
              <a:t>environment</a:t>
            </a:r>
            <a:r>
              <a:rPr lang="en-IE" sz="2400" b="1" dirty="0" smtClean="0">
                <a:solidFill>
                  <a:srgbClr val="00B050"/>
                </a:solidFill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(Kenney, 2008)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0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941" y="2866430"/>
            <a:ext cx="5370090" cy="402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1" name="Rectangle 1"/>
          <p:cNvSpPr>
            <a:spLocks/>
          </p:cNvSpPr>
          <p:nvPr/>
        </p:nvSpPr>
        <p:spPr bwMode="auto">
          <a:xfrm>
            <a:off x="539552" y="1196752"/>
            <a:ext cx="8064896" cy="166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ea typeface="Gill Sans" charset="0"/>
                <a:cs typeface="Gill Sans" charset="0"/>
              </a:rPr>
              <a:t>Can</a:t>
            </a:r>
            <a:r>
              <a:rPr lang="en-US" sz="2200" b="1" dirty="0">
                <a:solidFill>
                  <a:srgbClr val="0000FF"/>
                </a:solidFill>
                <a:latin typeface="Gill Sans MT" pitchFamily="34" charset="0"/>
                <a:ea typeface="Gill Sans" charset="0"/>
                <a:cs typeface="Gill Sans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ill Sans MT" pitchFamily="34" charset="0"/>
                <a:ea typeface="Gill Sans" charset="0"/>
                <a:cs typeface="Gill Sans" charset="0"/>
              </a:rPr>
              <a:t>problem-based learning</a:t>
            </a:r>
            <a:r>
              <a:rPr lang="en-US" sz="3200" b="1" dirty="0">
                <a:latin typeface="Gill Sans MT" pitchFamily="34" charset="0"/>
                <a:ea typeface="Gill Sans" charset="0"/>
                <a:cs typeface="Gill Sans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ea typeface="Gill Sans" charset="0"/>
                <a:cs typeface="Gill Sans" charset="0"/>
              </a:rPr>
              <a:t>be used in one-shot, 60 minute</a:t>
            </a:r>
            <a:r>
              <a:rPr lang="en-US" sz="2400" b="1" dirty="0">
                <a:latin typeface="Gill Sans MT" pitchFamily="34" charset="0"/>
                <a:ea typeface="Gill Sans" charset="0"/>
                <a:cs typeface="Gill Sans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ill Sans MT" pitchFamily="34" charset="0"/>
                <a:ea typeface="Gill Sans" charset="0"/>
                <a:cs typeface="Gill Sans" charset="0"/>
              </a:rPr>
              <a:t>information literacy instruction</a:t>
            </a:r>
            <a:r>
              <a:rPr lang="en-US" sz="3200" b="1" dirty="0">
                <a:latin typeface="Gill Sans MT" pitchFamily="34" charset="0"/>
                <a:ea typeface="Gill Sans" charset="0"/>
                <a:cs typeface="Gill Sans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ea typeface="Gill Sans" charset="0"/>
                <a:cs typeface="Gill Sans" charset="0"/>
              </a:rPr>
              <a:t>sessions to create an </a:t>
            </a:r>
            <a:r>
              <a:rPr lang="en-US" sz="3200" b="1" dirty="0">
                <a:solidFill>
                  <a:srgbClr val="FF0000"/>
                </a:solidFill>
                <a:latin typeface="Gill Sans MT" pitchFamily="34" charset="0"/>
                <a:ea typeface="Gill Sans" charset="0"/>
                <a:cs typeface="Gill Sans" charset="0"/>
              </a:rPr>
              <a:t>active, student-</a:t>
            </a:r>
            <a:r>
              <a:rPr lang="en-US" sz="3200" b="1" dirty="0" err="1">
                <a:solidFill>
                  <a:srgbClr val="FF0000"/>
                </a:solidFill>
                <a:latin typeface="Gill Sans MT" pitchFamily="34" charset="0"/>
                <a:ea typeface="Gill Sans" charset="0"/>
                <a:cs typeface="Gill Sans" charset="0"/>
              </a:rPr>
              <a:t>centred</a:t>
            </a:r>
            <a:r>
              <a:rPr lang="en-US" sz="3200" b="1" dirty="0">
                <a:solidFill>
                  <a:srgbClr val="FF0000"/>
                </a:solidFill>
                <a:latin typeface="Gill Sans MT" pitchFamily="34" charset="0"/>
                <a:ea typeface="Gill Sans" charset="0"/>
                <a:cs typeface="Gill Sans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ea typeface="Gill Sans" charset="0"/>
                <a:cs typeface="Gill Sans" charset="0"/>
              </a:rPr>
              <a:t>learning experience?</a:t>
            </a:r>
          </a:p>
        </p:txBody>
      </p:sp>
    </p:spTree>
    <p:extLst>
      <p:ext uri="{BB962C8B-B14F-4D97-AF65-F5344CB8AC3E}">
        <p14:creationId xmlns:p14="http://schemas.microsoft.com/office/powerpoint/2010/main" val="395627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19216280"/>
              </p:ext>
            </p:extLst>
          </p:nvPr>
        </p:nvGraphicFramePr>
        <p:xfrm>
          <a:off x="179512" y="188640"/>
          <a:ext cx="878497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443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4149080"/>
            <a:ext cx="43924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</a:rPr>
              <a:t>The workshop is delivered in three phases: </a:t>
            </a:r>
            <a:r>
              <a:rPr lang="en-IE" sz="3200" b="1" dirty="0" smtClean="0">
                <a:solidFill>
                  <a:srgbClr val="FF0000"/>
                </a:solidFill>
              </a:rPr>
              <a:t>Brainstorming Phase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</a:rPr>
              <a:t>, the </a:t>
            </a:r>
            <a:r>
              <a:rPr lang="en-IE" sz="3200" b="1" dirty="0" smtClean="0">
                <a:solidFill>
                  <a:srgbClr val="FF0000"/>
                </a:solidFill>
              </a:rPr>
              <a:t>Search Phase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</a:rPr>
              <a:t>and the </a:t>
            </a:r>
            <a:r>
              <a:rPr lang="en-IE" sz="3200" b="1" dirty="0" smtClean="0">
                <a:solidFill>
                  <a:srgbClr val="FF0000"/>
                </a:solidFill>
              </a:rPr>
              <a:t>Presentation Phase.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934" y="2204864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IE" sz="3200" b="1" dirty="0" smtClean="0">
                <a:solidFill>
                  <a:srgbClr val="FF0000"/>
                </a:solidFill>
              </a:rPr>
              <a:t>research trigger drives the entire workshop session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</a:rPr>
              <a:t>, with students asked to find library research materials based on the trigger.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620688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Students work in groups of three and assign themselves into the role of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seeker, scribe and spokesperson.</a:t>
            </a:r>
            <a:endParaRPr lang="en-GB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33056"/>
            <a:ext cx="38100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02" y="767953"/>
            <a:ext cx="7518797" cy="532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72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908720"/>
            <a:ext cx="7896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98.5%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rated the workshop session as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excellent,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or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very good.</a:t>
            </a:r>
            <a:endParaRPr lang="en-GB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4077072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94%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enjoyed getting involved in the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group-based workshop activities.</a:t>
            </a:r>
            <a:endParaRPr lang="en-GB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6" name="Picture 5" descr="42619bvsosi96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25" y="3048000"/>
            <a:ext cx="35718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4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“It was helpful to begin with a brainstorming phase rather than going straight to the databases.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It helped to have a clearer idea of what exactly we wanted to search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before we started”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5936" y="4149080"/>
            <a:ext cx="4896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“Wouldn’t have done it before now, but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I will try to brainstorm from now on</a:t>
            </a:r>
            <a:r>
              <a:rPr lang="en-GB" sz="3200" b="1" dirty="0" smtClean="0">
                <a:solidFill>
                  <a:srgbClr val="FF0000"/>
                </a:solidFill>
              </a:rPr>
              <a:t>”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40274tfbbi1t2c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48000"/>
            <a:ext cx="32956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84784"/>
            <a:ext cx="792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 clearly noticed a shift in most of the students’ thought processes from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hazy, abstract and uncertainty, towards some clearer idea</a:t>
            </a:r>
            <a:r>
              <a:rPr lang="en-IE" sz="2400" b="1" dirty="0" smtClean="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of</a:t>
            </a:r>
            <a:r>
              <a:rPr lang="en-IE" sz="24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the topic at hand.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33056"/>
            <a:ext cx="38100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551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“The large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amount of information was overwhelming at times,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but we soon worked at refining our search”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645024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“There were often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difficulties with the amount of results found,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but we were instructed appropriately how to narrow this down”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" name="Picture 3" descr="37678w5ztk48z7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6373" y="4077072"/>
            <a:ext cx="419762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08720"/>
            <a:ext cx="770485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Using classroom time on active learning group exercises allows the teacher to become a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facilitator for learning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to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provide directed attention to students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groups</a:t>
            </a:r>
            <a:r>
              <a:rPr lang="en-IE" sz="32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on an as-needed basis</a:t>
            </a:r>
            <a:r>
              <a:rPr lang="en-IE" sz="2400" b="1" dirty="0" smtClean="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(Mitchell &amp; Hiatt, 2010).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3" name="Picture 2" descr="469075_185275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121696"/>
            <a:ext cx="4863018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340768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 can’t try and predict the problems students will face;  </a:t>
            </a:r>
            <a:r>
              <a:rPr lang="en-IE" sz="3200" b="1" i="1" dirty="0" smtClean="0">
                <a:solidFill>
                  <a:srgbClr val="FF0000"/>
                </a:solidFill>
                <a:latin typeface="Gill Sans MT" pitchFamily="34" charset="0"/>
              </a:rPr>
              <a:t>they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 must face the search difficulties</a:t>
            </a:r>
            <a:r>
              <a:rPr lang="en-IE" sz="3200" b="1" dirty="0" smtClean="0"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I’ll be there to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guide them to overcoming these issues.</a:t>
            </a:r>
            <a:endParaRPr lang="en-US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33056"/>
            <a:ext cx="38100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74684109"/>
              </p:ext>
            </p:extLst>
          </p:nvPr>
        </p:nvGraphicFramePr>
        <p:xfrm>
          <a:off x="395536" y="260648"/>
          <a:ext cx="849694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436096" y="4509120"/>
            <a:ext cx="3384376" cy="18722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52120" y="4660394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err="1" smtClean="0">
                <a:latin typeface="Gill Sans MT" pitchFamily="34" charset="0"/>
              </a:rPr>
              <a:t>Kuhlthau’s</a:t>
            </a:r>
            <a:r>
              <a:rPr lang="en-IE" sz="2400" b="1" dirty="0" smtClean="0">
                <a:latin typeface="Gill Sans MT" pitchFamily="34" charset="0"/>
              </a:rPr>
              <a:t> Information Search Process Model, 2004</a:t>
            </a:r>
            <a:endParaRPr lang="en-US" sz="2400" b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052736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Guided inquiry is planned, targeted, supervised intervention throughout the inquiry process... </a:t>
            </a:r>
            <a:r>
              <a:rPr lang="en-US" sz="3200" b="1" dirty="0" smtClean="0">
                <a:solidFill>
                  <a:srgbClr val="FF0000"/>
                </a:solidFill>
                <a:latin typeface="Gill Sans MT" pitchFamily="34" charset="0"/>
              </a:rPr>
              <a:t>Guided inquiry provides essential intervention at critical points in the inquiry process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that fosters deep personal learning’ (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Kuhlthau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, 2010, pp. 4).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7" name="Picture 6" descr="447371ayvo686y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25144"/>
            <a:ext cx="38100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90" y="2204864"/>
            <a:ext cx="4482172" cy="4642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908720"/>
            <a:ext cx="792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“It was audible and visible when they started to achieve results.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You could almost see a lifting in the room” (Peer Observer 2).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205064"/>
            <a:ext cx="4968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“There were</a:t>
            </a:r>
            <a:r>
              <a:rPr lang="en-IE" sz="32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breakthrough moments”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(Peer Observer 1).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3810000" cy="2857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71600" y="2636912"/>
            <a:ext cx="7344816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Transformative Learning is about </a:t>
            </a:r>
            <a:r>
              <a:rPr lang="en-GB" b="1" dirty="0" smtClean="0">
                <a:solidFill>
                  <a:srgbClr val="FF0000"/>
                </a:solidFill>
                <a:latin typeface="Gill Sans MT" pitchFamily="34" charset="0"/>
              </a:rPr>
              <a:t>discovering the context of ideas and the belief systems</a:t>
            </a:r>
            <a:r>
              <a:rPr lang="en-GB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that shape the way we think about their sources, nature, and consequences,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GB" b="1" dirty="0" smtClean="0">
                <a:solidFill>
                  <a:srgbClr val="FF0000"/>
                </a:solidFill>
                <a:latin typeface="Gill Sans MT" pitchFamily="34" charset="0"/>
              </a:rPr>
              <a:t>and on imagining alternative perspectives</a:t>
            </a:r>
            <a:r>
              <a:rPr lang="en-GB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</a:t>
            </a:r>
            <a:r>
              <a:rPr lang="en-GB" sz="2400" dirty="0" err="1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Mezirow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, 1997).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0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53725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“It’s good to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see how other people searched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what was the best way to research the area”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3573016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“I think that until</a:t>
            </a:r>
            <a:r>
              <a:rPr lang="en-IE" sz="32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students hear that their peers had the same problems</a:t>
            </a:r>
            <a:r>
              <a:rPr lang="en-IE" sz="2400" b="1" dirty="0" smtClean="0"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or issues, rather than us librarians saying it, that there’s a real difference there.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The presentation phase can be really, really useful.”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(Peer Observer 1)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83671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 find the Presentation phase really useful to revisit important IL concepts.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Students themselves actually report on the importance of keyword choice</a:t>
            </a:r>
            <a:r>
              <a:rPr lang="en-IE" sz="3200" b="1" dirty="0" smtClean="0"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in their searches.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6906" y="4733280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The presentation phase feels like a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reflective stage.</a:t>
            </a:r>
            <a:r>
              <a:rPr lang="en-IE" sz="3200" b="1" dirty="0" smtClean="0">
                <a:latin typeface="Gill Sans MT" pitchFamily="34" charset="0"/>
              </a:rPr>
              <a:t> </a:t>
            </a:r>
            <a:endParaRPr lang="en-US" sz="2400" b="1" dirty="0">
              <a:solidFill>
                <a:srgbClr val="0070C0"/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0" y="4005064"/>
            <a:ext cx="38100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043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984" y="569575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  <a:latin typeface="Gill Sans MT" pitchFamily="34" charset="0"/>
              </a:rPr>
              <a:t>Curve Balls</a:t>
            </a:r>
            <a:endParaRPr lang="en-GB" sz="4000" b="1" dirty="0">
              <a:solidFill>
                <a:srgbClr val="0070C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31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3573016"/>
            <a:ext cx="48797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“Because it’s nursing,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would the research advisor need to have,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or have someone with him with,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nursing knowledge?”</a:t>
            </a:r>
            <a:endParaRPr lang="en-GB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7364" y="1268760"/>
            <a:ext cx="8062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“I think one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class a week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should be given over to this”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" y="220486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2924944"/>
            <a:ext cx="813690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dirty="0" smtClean="0">
                <a:solidFill>
                  <a:srgbClr val="00B050"/>
                </a:solidFill>
                <a:latin typeface="Gill Sans MT" pitchFamily="34" charset="0"/>
              </a:rPr>
              <a:t>The most challenging aspect of incorporating PBL into one’s teaching repertoire is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taking on the role of guide, facilitator, or tutor</a:t>
            </a:r>
            <a:r>
              <a:rPr lang="en-IE" sz="2400" b="1" dirty="0" smtClean="0">
                <a:solidFill>
                  <a:srgbClr val="FF0000"/>
                </a:solidFill>
                <a:latin typeface="Gill Sans MT" pitchFamily="34" charset="0"/>
              </a:rPr>
              <a:t>.</a:t>
            </a:r>
            <a:r>
              <a:rPr lang="en-IE" sz="2400" b="1" dirty="0" smtClean="0">
                <a:solidFill>
                  <a:srgbClr val="00B050"/>
                </a:solidFill>
                <a:latin typeface="Gill Sans MT" pitchFamily="34" charset="0"/>
              </a:rPr>
              <a:t>  </a:t>
            </a:r>
            <a:r>
              <a:rPr lang="en-IE" sz="2400" dirty="0" smtClean="0">
                <a:solidFill>
                  <a:srgbClr val="00B050"/>
                </a:solidFill>
                <a:latin typeface="Gill Sans MT" pitchFamily="34" charset="0"/>
              </a:rPr>
              <a:t>As the learning activity becomes user-centred,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the librarian must step aside to allow the students to take responsibility for their own learning </a:t>
            </a:r>
            <a:r>
              <a:rPr lang="en-IE" sz="2400" dirty="0" smtClean="0">
                <a:solidFill>
                  <a:srgbClr val="00B050"/>
                </a:solidFill>
                <a:latin typeface="Gill Sans MT" pitchFamily="34" charset="0"/>
              </a:rPr>
              <a:t>(Kenney, 2008, p. 390).</a:t>
            </a:r>
            <a:endParaRPr lang="en-US" sz="2400" dirty="0">
              <a:solidFill>
                <a:srgbClr val="00B050"/>
              </a:solidFill>
              <a:latin typeface="Gill Sans MT" pitchFamily="34" charset="0"/>
            </a:endParaRPr>
          </a:p>
        </p:txBody>
      </p:sp>
      <p:pic>
        <p:nvPicPr>
          <p:cNvPr id="3" name="Picture 2" descr="1005737_782798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40568" y="-819472"/>
            <a:ext cx="5005199" cy="332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69892" y="0"/>
            <a:ext cx="971389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764704"/>
            <a:ext cx="7776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“What’s needed in a PBL classroom is trust.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Actually trusting the students enough to let go;</a:t>
            </a:r>
            <a:r>
              <a:rPr lang="en-IE" sz="3200" b="1" dirty="0" smtClean="0"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to let them take the time to look at this,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and to believe and trust that they’ll actually focus in</a:t>
            </a:r>
            <a:r>
              <a:rPr lang="en-IE" sz="3200" b="1" dirty="0" smtClean="0">
                <a:latin typeface="Gill Sans MT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on what you want them to” (Peer Observer 1)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18487"/>
            <a:ext cx="5328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“International students struggled at times”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(Peer Observer 1).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4005064"/>
            <a:ext cx="81507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“There’s a demand on instructors to be perceptive towards group dynamics, and maybe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display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emotional intelligence in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reading the group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&amp; comfort levels</a:t>
            </a:r>
            <a:r>
              <a:rPr lang="en-GB" sz="3200" b="1" dirty="0" smtClean="0"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of certain individuals” (Peer Observer 2).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82425"/>
            <a:ext cx="3419872" cy="2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0" y="3284984"/>
            <a:ext cx="3810000" cy="3419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1498981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Time is definitely a factor.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I would say that the </a:t>
            </a:r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experience of the facilitator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would be very important to keep within the parameters and being aware of the limitations (Peer Observer 2)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738" y="3429000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“Perhaps </a:t>
            </a:r>
            <a:r>
              <a:rPr lang="en-GB" sz="3200" b="1" dirty="0" smtClean="0">
                <a:solidFill>
                  <a:srgbClr val="FF3300"/>
                </a:solidFill>
                <a:latin typeface="Gill Sans MT" pitchFamily="34" charset="0"/>
              </a:rPr>
              <a:t>if the trigger itself was linked to a project,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then you were able to tie in and actually demonstrably show, </a:t>
            </a:r>
            <a:r>
              <a:rPr lang="en-GB" sz="3200" b="1" dirty="0" smtClean="0">
                <a:solidFill>
                  <a:srgbClr val="FF3300"/>
                </a:solidFill>
                <a:latin typeface="Gill Sans MT" pitchFamily="34" charset="0"/>
              </a:rPr>
              <a:t>based on evidence,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how it actually worked in practice” Peer-observer 2.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47" y="260648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1522" y="980727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Process, not product</a:t>
            </a:r>
            <a:endParaRPr lang="en-GB" sz="32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192"/>
            <a:ext cx="3810000" cy="2533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89512" y="3164663"/>
            <a:ext cx="4686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3300"/>
                </a:solidFill>
                <a:latin typeface="Gill Sans MT" pitchFamily="34" charset="0"/>
              </a:rPr>
              <a:t>Interventions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guide</a:t>
            </a:r>
            <a:r>
              <a:rPr lang="en-GB" sz="32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personal </a:t>
            </a:r>
            <a:r>
              <a:rPr lang="en-GB" sz="3200" b="1" dirty="0" smtClean="0">
                <a:solidFill>
                  <a:srgbClr val="FF3300"/>
                </a:solidFill>
                <a:latin typeface="Gill Sans MT" pitchFamily="34" charset="0"/>
              </a:rPr>
              <a:t>threshold concepts</a:t>
            </a:r>
            <a:r>
              <a:rPr lang="en-GB" sz="2400" b="1" dirty="0" smtClean="0">
                <a:solidFill>
                  <a:srgbClr val="FF0000"/>
                </a:solidFill>
                <a:latin typeface="Gill Sans MT" pitchFamily="34" charset="0"/>
              </a:rPr>
              <a:t>,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and assessment is at the point of instruction.</a:t>
            </a:r>
          </a:p>
          <a:p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  <a:p>
            <a:r>
              <a:rPr lang="en-GB" sz="3200" b="1" dirty="0" smtClean="0">
                <a:solidFill>
                  <a:srgbClr val="FF0000"/>
                </a:solidFill>
                <a:latin typeface="Gill Sans MT" pitchFamily="34" charset="0"/>
              </a:rPr>
              <a:t>POGIL</a:t>
            </a:r>
            <a:r>
              <a:rPr lang="en-GB" sz="2400" dirty="0" smtClean="0">
                <a:solidFill>
                  <a:srgbClr val="FF0000"/>
                </a:solidFill>
                <a:latin typeface="Gill Sans MT" pitchFamily="34" charset="0"/>
              </a:rPr>
              <a:t>,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 not PBL?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1484784"/>
            <a:ext cx="48245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itchFamily="34" charset="0"/>
              </a:rPr>
              <a:t>We’re in a </a:t>
            </a:r>
            <a:r>
              <a:rPr lang="en-IE" sz="3200" b="1" dirty="0" smtClean="0">
                <a:solidFill>
                  <a:srgbClr val="FF0000"/>
                </a:solidFill>
                <a:latin typeface="Gill Sans MT" pitchFamily="34" charset="0"/>
              </a:rPr>
              <a:t>highly energised 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itchFamily="34" charset="0"/>
              </a:rPr>
              <a:t>room.  There is lots of chatter and discussion on-going. </a:t>
            </a:r>
          </a:p>
          <a:p>
            <a:endParaRPr lang="en-IE" sz="2400" dirty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  <a:p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itchFamily="34" charset="0"/>
              </a:rPr>
              <a:t>I definitely think that the use of PBL has created </a:t>
            </a:r>
            <a:r>
              <a:rPr lang="en-IE" sz="3200" b="1" dirty="0" smtClean="0">
                <a:solidFill>
                  <a:srgbClr val="FF3300"/>
                </a:solidFill>
                <a:latin typeface="Gill Sans MT" pitchFamily="34" charset="0"/>
              </a:rPr>
              <a:t>a more dynamic, exciting, creative and interactive session </a:t>
            </a: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itchFamily="34" charset="0"/>
              </a:rPr>
              <a:t>for these students.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3029362" cy="392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08720"/>
            <a:ext cx="5350590" cy="5085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556792"/>
            <a:ext cx="3960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Gill Sans MT" pitchFamily="34" charset="0"/>
              </a:rPr>
              <a:t>Alan </a:t>
            </a:r>
            <a:r>
              <a:rPr lang="en-GB" sz="2400" b="1" dirty="0" err="1" smtClean="0">
                <a:solidFill>
                  <a:srgbClr val="FF0000"/>
                </a:solidFill>
                <a:latin typeface="Gill Sans MT" pitchFamily="34" charset="0"/>
              </a:rPr>
              <a:t>Carbery</a:t>
            </a:r>
            <a:endParaRPr lang="en-GB" sz="2400" b="1" dirty="0" smtClean="0">
              <a:solidFill>
                <a:srgbClr val="FF0000"/>
              </a:solidFill>
              <a:latin typeface="Gill Sans MT" pitchFamily="34" charset="0"/>
            </a:endParaRPr>
          </a:p>
          <a:p>
            <a:r>
              <a:rPr lang="en-GB" sz="2400" b="1" dirty="0" smtClean="0">
                <a:solidFill>
                  <a:srgbClr val="FF0000"/>
                </a:solidFill>
                <a:latin typeface="Gill Sans MT" pitchFamily="34" charset="0"/>
              </a:rPr>
              <a:t>Waterford Institute of Technology</a:t>
            </a:r>
          </a:p>
          <a:p>
            <a:endParaRPr lang="en-GB" sz="2400" dirty="0">
              <a:latin typeface="Gill Sans MT" pitchFamily="34" charset="0"/>
            </a:endParaRPr>
          </a:p>
          <a:p>
            <a:endParaRPr lang="en-GB" sz="2400" dirty="0" smtClean="0">
              <a:latin typeface="Gill Sans MT" pitchFamily="34" charset="0"/>
            </a:endParaRPr>
          </a:p>
          <a:p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E: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hlinkClick r:id="rId3"/>
              </a:rPr>
              <a:t>acarbery@wit.ie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  <a:p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Twitter: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@</a:t>
            </a:r>
            <a:r>
              <a:rPr lang="en-GB" sz="2400" dirty="0" err="1" smtClean="0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</a:rPr>
              <a:t>acarbery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  <a:latin typeface="Gill Sans MT" pitchFamily="34" charset="0"/>
            </a:endParaRPr>
          </a:p>
          <a:p>
            <a:endParaRPr lang="en-GB" sz="2400" dirty="0">
              <a:latin typeface="Gill Sans MT" pitchFamily="34" charset="0"/>
            </a:endParaRPr>
          </a:p>
          <a:p>
            <a:r>
              <a:rPr lang="en-GB" sz="2400" b="1" dirty="0" err="1" smtClean="0">
                <a:solidFill>
                  <a:srgbClr val="00B050"/>
                </a:solidFill>
                <a:latin typeface="Gill Sans MT" pitchFamily="34" charset="0"/>
              </a:rPr>
              <a:t>Slideshare</a:t>
            </a:r>
            <a:r>
              <a:rPr lang="en-GB" sz="2400" b="1" dirty="0">
                <a:solidFill>
                  <a:srgbClr val="00B050"/>
                </a:solidFill>
                <a:latin typeface="Gill Sans MT" pitchFamily="34" charset="0"/>
              </a:rPr>
              <a:t>: </a:t>
            </a:r>
            <a:r>
              <a:rPr lang="en-GB" sz="2400" dirty="0" smtClean="0">
                <a:solidFill>
                  <a:srgbClr val="00B050"/>
                </a:solidFill>
                <a:latin typeface="Gill Sans MT" pitchFamily="34" charset="0"/>
              </a:rPr>
              <a:t>www.slideshare.net/acarbery</a:t>
            </a:r>
            <a:endParaRPr lang="en-GB" sz="2400" dirty="0">
              <a:solidFill>
                <a:srgbClr val="00B05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7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581128"/>
            <a:ext cx="856895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Images:</a:t>
            </a:r>
          </a:p>
          <a:p>
            <a:endParaRPr lang="en-GB" sz="500" dirty="0"/>
          </a:p>
          <a:p>
            <a:r>
              <a:rPr lang="en-GB" sz="1100" dirty="0" smtClean="0"/>
              <a:t>All Images obtained under Creative Commons License:</a:t>
            </a:r>
          </a:p>
          <a:p>
            <a:endParaRPr lang="en-GB" sz="500" dirty="0"/>
          </a:p>
          <a:p>
            <a:r>
              <a:rPr lang="en-GB" sz="1100" dirty="0" smtClean="0"/>
              <a:t>Slides 1, 2, 8, 17, 21, 27, 34 available from </a:t>
            </a:r>
            <a:r>
              <a:rPr lang="en-GB" sz="1100" dirty="0" smtClean="0">
                <a:hlinkClick r:id="rId2"/>
              </a:rPr>
              <a:t>http://www.sxc.hu</a:t>
            </a:r>
            <a:r>
              <a:rPr lang="en-GB" sz="1100" dirty="0" smtClean="0"/>
              <a:t> using keywords rubric, graduates, question mark, direction, problem</a:t>
            </a:r>
            <a:r>
              <a:rPr lang="en-GB" sz="1100" dirty="0"/>
              <a:t> </a:t>
            </a:r>
            <a:r>
              <a:rPr lang="en-GB" sz="1100" dirty="0" smtClean="0"/>
              <a:t>and beginning.</a:t>
            </a:r>
          </a:p>
          <a:p>
            <a:endParaRPr lang="en-GB" sz="500" dirty="0"/>
          </a:p>
          <a:p>
            <a:r>
              <a:rPr lang="en-GB" sz="1100" dirty="0" smtClean="0"/>
              <a:t>Slides 3, 4, 6, 7, 10,13,14,15,16,20,22, 26,29,30,31, 32 available from </a:t>
            </a:r>
            <a:r>
              <a:rPr lang="en-GB" sz="1100" dirty="0" smtClean="0">
                <a:hlinkClick r:id="rId3"/>
              </a:rPr>
              <a:t>http://www.freedigitalphotos.net</a:t>
            </a:r>
            <a:r>
              <a:rPr lang="en-GB" sz="1100" dirty="0" smtClean="0"/>
              <a:t> using keywords bored, student, solution, innovation, spanner, like, brainstorm, journal, search, intervention, butterfly, idea, difficult, time, mark, and process.</a:t>
            </a:r>
          </a:p>
          <a:p>
            <a:endParaRPr lang="en-GB" sz="500" dirty="0"/>
          </a:p>
          <a:p>
            <a:r>
              <a:rPr lang="en-GB" sz="1100" dirty="0" smtClean="0"/>
              <a:t>Slide 25 image available </a:t>
            </a:r>
            <a:r>
              <a:rPr lang="en-GB" sz="1100" dirty="0"/>
              <a:t>from Flickr </a:t>
            </a:r>
            <a:r>
              <a:rPr lang="en-GB" sz="1100" dirty="0">
                <a:hlinkClick r:id="rId4"/>
              </a:rPr>
              <a:t>http://www.flickr.com/photos/karlequin/200427012</a:t>
            </a:r>
            <a:r>
              <a:rPr lang="en-GB" sz="1100" dirty="0" smtClean="0">
                <a:hlinkClick r:id="rId4"/>
              </a:rPr>
              <a:t>/</a:t>
            </a:r>
            <a:r>
              <a:rPr lang="en-GB" sz="1100" dirty="0" smtClean="0"/>
              <a:t> </a:t>
            </a:r>
          </a:p>
          <a:p>
            <a:r>
              <a:rPr lang="en-GB" sz="1100" dirty="0" smtClean="0"/>
              <a:t>Slide 28 image available </a:t>
            </a:r>
            <a:r>
              <a:rPr lang="en-GB" sz="1100" dirty="0"/>
              <a:t>from Flickr </a:t>
            </a:r>
            <a:r>
              <a:rPr lang="en-GB" sz="1100" dirty="0">
                <a:hlinkClick r:id="rId5"/>
              </a:rPr>
              <a:t>http://www.flickr.com/photos/grrphoto/246147199</a:t>
            </a:r>
            <a:r>
              <a:rPr lang="en-GB" sz="1100" dirty="0" smtClean="0">
                <a:hlinkClick r:id="rId5"/>
              </a:rPr>
              <a:t>/</a:t>
            </a:r>
            <a:r>
              <a:rPr lang="en-GB" sz="1100" dirty="0" smtClean="0"/>
              <a:t> </a:t>
            </a:r>
          </a:p>
          <a:p>
            <a:r>
              <a:rPr lang="en-GB" sz="1100" dirty="0" smtClean="0"/>
              <a:t>Slide 33 image available </a:t>
            </a:r>
            <a:r>
              <a:rPr lang="en-GB" sz="1100" dirty="0"/>
              <a:t>from Flickr </a:t>
            </a:r>
            <a:r>
              <a:rPr lang="en-GB" sz="1100" dirty="0">
                <a:hlinkClick r:id="rId6"/>
              </a:rPr>
              <a:t>http://www.flickr.com/photos/bazik/395792175</a:t>
            </a:r>
            <a:r>
              <a:rPr lang="en-GB" sz="1100" dirty="0" smtClean="0">
                <a:hlinkClick r:id="rId6"/>
              </a:rPr>
              <a:t>/</a:t>
            </a:r>
            <a:r>
              <a:rPr lang="en-GB" sz="1100" dirty="0" smtClean="0"/>
              <a:t> </a:t>
            </a:r>
            <a:endParaRPr lang="en-GB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76672"/>
            <a:ext cx="856895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Bell, S. J. (2007)’Stop IAKT syndrome with student live search demos’, </a:t>
            </a:r>
            <a:r>
              <a:rPr lang="en-GB" sz="1100" i="1" dirty="0"/>
              <a:t>Reference Services Review, </a:t>
            </a:r>
            <a:r>
              <a:rPr lang="en-GB" sz="1100" dirty="0"/>
              <a:t>35 (1), pp. 98-108</a:t>
            </a:r>
            <a:r>
              <a:rPr lang="en-GB" sz="1100" dirty="0" smtClean="0"/>
              <a:t>.</a:t>
            </a:r>
            <a:br>
              <a:rPr lang="en-GB" sz="1100" dirty="0" smtClean="0"/>
            </a:br>
            <a:endParaRPr lang="en-GB" sz="500" dirty="0"/>
          </a:p>
          <a:p>
            <a:r>
              <a:rPr lang="en-GB" sz="1100" dirty="0" smtClean="0"/>
              <a:t>Breen, E. and Fallon, H. (2005)  ‘Developing student information literacy to support project and problem-based learning’, in Barrett, T. and </a:t>
            </a:r>
            <a:r>
              <a:rPr lang="en-GB" sz="1100" dirty="0" err="1" smtClean="0"/>
              <a:t>MacLabhrainn</a:t>
            </a:r>
            <a:r>
              <a:rPr lang="en-GB" sz="1100" dirty="0" smtClean="0"/>
              <a:t>, I., (</a:t>
            </a:r>
            <a:r>
              <a:rPr lang="en-GB" sz="1100" dirty="0" err="1" smtClean="0"/>
              <a:t>eds</a:t>
            </a:r>
            <a:r>
              <a:rPr lang="en-GB" sz="1100" dirty="0" smtClean="0"/>
              <a:t>) </a:t>
            </a:r>
            <a:r>
              <a:rPr lang="en-GB" sz="1100" i="1" dirty="0" smtClean="0"/>
              <a:t>Handbook of enquiry and problem-based learning: Irish case studies and international perspectives.</a:t>
            </a:r>
            <a:r>
              <a:rPr lang="en-GB" sz="1100" dirty="0" smtClean="0"/>
              <a:t> Galway: Centre for Excellence in Teaching and Learning, NUI Galway and AISHE, pp. 179-188.</a:t>
            </a:r>
          </a:p>
          <a:p>
            <a:endParaRPr lang="en-GB" sz="500" dirty="0"/>
          </a:p>
          <a:p>
            <a:r>
              <a:rPr lang="en-GB" sz="1100" dirty="0" smtClean="0"/>
              <a:t>CIBER (2008) </a:t>
            </a:r>
            <a:r>
              <a:rPr lang="en-GB" sz="1100" i="1" dirty="0" smtClean="0"/>
              <a:t>Information behaviour of the researcher of the future, </a:t>
            </a:r>
            <a:r>
              <a:rPr lang="en-GB" sz="1100" dirty="0" smtClean="0"/>
              <a:t>UCL, London. </a:t>
            </a:r>
            <a:r>
              <a:rPr lang="en-GB" sz="1100" dirty="0"/>
              <a:t>Available at: </a:t>
            </a:r>
            <a:r>
              <a:rPr lang="en-GB" sz="1100" dirty="0">
                <a:hlinkClick r:id="rId7"/>
              </a:rPr>
              <a:t>http://</a:t>
            </a:r>
            <a:r>
              <a:rPr lang="en-GB" sz="1100" dirty="0" smtClean="0">
                <a:hlinkClick r:id="rId7"/>
              </a:rPr>
              <a:t>www.ucl.ac.uk/infostudies/research/ciber/downloads/ggexecutive.pdf</a:t>
            </a:r>
            <a:r>
              <a:rPr lang="en-GB" sz="1100" dirty="0" smtClean="0"/>
              <a:t> (Accessed 2 April 2012).</a:t>
            </a:r>
          </a:p>
          <a:p>
            <a:endParaRPr lang="en-GB" sz="500" dirty="0"/>
          </a:p>
          <a:p>
            <a:r>
              <a:rPr lang="en-US" sz="1100" dirty="0"/>
              <a:t>Dodd, L. (2007) 'The impact of problem-based learning on the information behavior and literacy of veterinary medicine students at University College Dublin', </a:t>
            </a:r>
            <a:r>
              <a:rPr lang="en-US" sz="1100" i="1" dirty="0"/>
              <a:t>The Journal of Academic Librarianship, </a:t>
            </a:r>
            <a:r>
              <a:rPr lang="en-US" sz="1100" dirty="0"/>
              <a:t>Vol. 33, No. 2, pp. 206-216</a:t>
            </a:r>
            <a:r>
              <a:rPr lang="en-US" sz="1100" i="1" dirty="0"/>
              <a:t>.</a:t>
            </a:r>
          </a:p>
          <a:p>
            <a:endParaRPr lang="en-GB" sz="500" dirty="0" smtClean="0"/>
          </a:p>
          <a:p>
            <a:r>
              <a:rPr lang="en-US" sz="1100" dirty="0"/>
              <a:t>Hsieh, C. and Knight, L. (2008) 'Problem-Based Learning for Engineering Students: An Evidence-Based Comparative Study', </a:t>
            </a:r>
            <a:r>
              <a:rPr lang="en-US" sz="1100" i="1" dirty="0"/>
              <a:t>The Journal of Academic Librarianship, </a:t>
            </a:r>
            <a:r>
              <a:rPr lang="en-US" sz="1100" dirty="0"/>
              <a:t>Vol. 34, No. 1, pp. 25-30</a:t>
            </a:r>
            <a:r>
              <a:rPr lang="en-US" sz="1100" i="1" dirty="0" smtClean="0"/>
              <a:t>.</a:t>
            </a:r>
            <a:endParaRPr lang="en-GB" sz="1100" dirty="0"/>
          </a:p>
          <a:p>
            <a:endParaRPr lang="en-GB" sz="500" dirty="0" smtClean="0"/>
          </a:p>
          <a:p>
            <a:r>
              <a:rPr lang="en-US" sz="1100" dirty="0"/>
              <a:t>Kenney, B. F. (2008) 'Revitalizing the One-Shot Instruction Session Using Problem-Based Learning', </a:t>
            </a:r>
            <a:r>
              <a:rPr lang="en-US" sz="1100" i="1" dirty="0"/>
              <a:t>Reference &amp; User Services Quarterly, </a:t>
            </a:r>
            <a:r>
              <a:rPr lang="en-US" sz="1100" dirty="0"/>
              <a:t>Vol. 47, No. </a:t>
            </a:r>
            <a:r>
              <a:rPr lang="en-US" sz="1100" dirty="0" smtClean="0"/>
              <a:t>4, </a:t>
            </a:r>
            <a:r>
              <a:rPr lang="en-US" sz="1100" dirty="0"/>
              <a:t>pp. 386-391</a:t>
            </a:r>
            <a:r>
              <a:rPr lang="en-US" sz="1100" dirty="0" smtClean="0"/>
              <a:t>.</a:t>
            </a:r>
          </a:p>
          <a:p>
            <a:endParaRPr lang="en-US" sz="500" i="1" dirty="0" smtClean="0"/>
          </a:p>
          <a:p>
            <a:r>
              <a:rPr lang="en-US" sz="1100" dirty="0" err="1"/>
              <a:t>Kuhlthau</a:t>
            </a:r>
            <a:r>
              <a:rPr lang="en-US" sz="1100" dirty="0"/>
              <a:t>, </a:t>
            </a:r>
            <a:r>
              <a:rPr lang="en-US" sz="1100" dirty="0" smtClean="0"/>
              <a:t>C.C</a:t>
            </a:r>
            <a:r>
              <a:rPr lang="en-US" sz="1100" dirty="0"/>
              <a:t>. (2004) </a:t>
            </a:r>
            <a:r>
              <a:rPr lang="en-US" sz="1100" i="1" dirty="0"/>
              <a:t>Seeking meaning: a process approach to library and information services</a:t>
            </a:r>
            <a:r>
              <a:rPr lang="en-US" sz="1100" dirty="0"/>
              <a:t>, 2</a:t>
            </a:r>
            <a:r>
              <a:rPr lang="en-US" sz="1100" baseline="30000" dirty="0"/>
              <a:t>nd</a:t>
            </a:r>
            <a:r>
              <a:rPr lang="en-US" sz="1100" dirty="0"/>
              <a:t> ed., Connecticut, Libraries Unlimited</a:t>
            </a:r>
            <a:r>
              <a:rPr lang="en-US" sz="1100" dirty="0" smtClean="0"/>
              <a:t>.</a:t>
            </a:r>
          </a:p>
          <a:p>
            <a:endParaRPr lang="en-US" sz="500" dirty="0"/>
          </a:p>
          <a:p>
            <a:r>
              <a:rPr lang="en-US" sz="1100" dirty="0" err="1" smtClean="0"/>
              <a:t>Kuhlthau</a:t>
            </a:r>
            <a:r>
              <a:rPr lang="en-US" sz="1100" dirty="0" smtClean="0"/>
              <a:t>, C.C. (2010)  ‘Guided inquiry: school libraries in the 21</a:t>
            </a:r>
            <a:r>
              <a:rPr lang="en-US" sz="1100" baseline="30000" dirty="0" smtClean="0"/>
              <a:t>st</a:t>
            </a:r>
            <a:r>
              <a:rPr lang="en-US" sz="1100" dirty="0" smtClean="0"/>
              <a:t> century’, </a:t>
            </a:r>
            <a:r>
              <a:rPr lang="en-US" sz="1100" i="1" dirty="0" smtClean="0"/>
              <a:t>School Libraries Worldwide</a:t>
            </a:r>
            <a:r>
              <a:rPr lang="en-US" sz="1100" dirty="0" smtClean="0"/>
              <a:t>, 16 (1), </a:t>
            </a:r>
            <a:r>
              <a:rPr lang="en-US" sz="1100" dirty="0" err="1" smtClean="0"/>
              <a:t>pp</a:t>
            </a:r>
            <a:r>
              <a:rPr lang="en-US" sz="1100" dirty="0" smtClean="0"/>
              <a:t> 1-12.</a:t>
            </a:r>
          </a:p>
          <a:p>
            <a:endParaRPr lang="en-US" sz="1100" dirty="0"/>
          </a:p>
          <a:p>
            <a:r>
              <a:rPr lang="en-US" sz="1100" dirty="0" err="1" smtClean="0"/>
              <a:t>Mezirow</a:t>
            </a:r>
            <a:r>
              <a:rPr lang="en-US" sz="1100" dirty="0" smtClean="0"/>
              <a:t>, J. (1997) ‘Transformative learning: theory to practice’, </a:t>
            </a:r>
            <a:r>
              <a:rPr lang="en-US" sz="1100" i="1" dirty="0" smtClean="0"/>
              <a:t>New Directions for Adult and Continuing Education</a:t>
            </a:r>
            <a:r>
              <a:rPr lang="en-US" sz="1100" dirty="0" smtClean="0"/>
              <a:t>, (74), pp. 5-12.</a:t>
            </a:r>
          </a:p>
          <a:p>
            <a:endParaRPr lang="en-US" sz="500" dirty="0"/>
          </a:p>
          <a:p>
            <a:endParaRPr lang="en-GB" sz="500" dirty="0"/>
          </a:p>
          <a:p>
            <a:r>
              <a:rPr lang="en-US" sz="1100" dirty="0"/>
              <a:t>Mitchell, E. and Hiatt, D. (2010) 'Using POGIL Techniques in an Information Literacy Curriculum', </a:t>
            </a:r>
            <a:r>
              <a:rPr lang="en-US" sz="1100" i="1" dirty="0"/>
              <a:t>The Journal of Academic Librarianship, </a:t>
            </a:r>
            <a:r>
              <a:rPr lang="en-US" sz="1100" dirty="0"/>
              <a:t>Vol. 36, No. 6, pp. 539-542</a:t>
            </a:r>
            <a:r>
              <a:rPr lang="en-US" sz="1100" i="1" dirty="0"/>
              <a:t>.</a:t>
            </a:r>
          </a:p>
          <a:p>
            <a:endParaRPr lang="en-GB" sz="500" dirty="0" smtClean="0"/>
          </a:p>
          <a:p>
            <a:r>
              <a:rPr lang="en-GB" sz="1100" dirty="0" smtClean="0"/>
              <a:t>Munro, K. (2006) ‘Modified problem-based library instruction: a simple, reusable instruction design’, </a:t>
            </a:r>
            <a:r>
              <a:rPr lang="en-GB" sz="1100" i="1" dirty="0" smtClean="0"/>
              <a:t>College &amp; Undergraduate Libraries, </a:t>
            </a:r>
            <a:r>
              <a:rPr lang="en-GB" sz="1100" dirty="0" smtClean="0"/>
              <a:t>13 (3), pp. 53-61.</a:t>
            </a:r>
            <a:endParaRPr lang="en-GB" sz="500" dirty="0" smtClean="0"/>
          </a:p>
        </p:txBody>
      </p:sp>
    </p:spTree>
    <p:extLst>
      <p:ext uri="{BB962C8B-B14F-4D97-AF65-F5344CB8AC3E}">
        <p14:creationId xmlns:p14="http://schemas.microsoft.com/office/powerpoint/2010/main" val="215479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1290</Words>
  <Application>Microsoft Office PowerPoint</Application>
  <PresentationFormat>On-screen Show (4:3)</PresentationFormat>
  <Paragraphs>109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Waterford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Threshold Concepts</dc:title>
  <dc:creator>Alan Carbery</dc:creator>
  <cp:lastModifiedBy>Alan Carbery</cp:lastModifiedBy>
  <cp:revision>123</cp:revision>
  <cp:lastPrinted>2012-03-28T10:47:49Z</cp:lastPrinted>
  <dcterms:created xsi:type="dcterms:W3CDTF">2012-03-21T13:21:25Z</dcterms:created>
  <dcterms:modified xsi:type="dcterms:W3CDTF">2012-10-25T19:00:38Z</dcterms:modified>
</cp:coreProperties>
</file>